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7.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8.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9.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896" r:id="rId4"/>
    <p:sldMasterId id="2147483889" r:id="rId5"/>
    <p:sldMasterId id="2147483847" r:id="rId6"/>
    <p:sldMasterId id="2147483854" r:id="rId7"/>
    <p:sldMasterId id="2147483875" r:id="rId8"/>
    <p:sldMasterId id="2147483868" r:id="rId9"/>
    <p:sldMasterId id="2147483771" r:id="rId10"/>
    <p:sldMasterId id="2147483819" r:id="rId11"/>
    <p:sldMasterId id="2147483935" r:id="rId12"/>
    <p:sldMasterId id="2147483957" r:id="rId13"/>
    <p:sldMasterId id="2147483648" r:id="rId14"/>
  </p:sldMasterIdLst>
  <p:notesMasterIdLst>
    <p:notesMasterId r:id="rId36"/>
  </p:notesMasterIdLst>
  <p:handoutMasterIdLst>
    <p:handoutMasterId r:id="rId37"/>
  </p:handoutMasterIdLst>
  <p:sldIdLst>
    <p:sldId id="258" r:id="rId15"/>
    <p:sldId id="266" r:id="rId16"/>
    <p:sldId id="325" r:id="rId17"/>
    <p:sldId id="260" r:id="rId18"/>
    <p:sldId id="263" r:id="rId19"/>
    <p:sldId id="271" r:id="rId20"/>
    <p:sldId id="270" r:id="rId21"/>
    <p:sldId id="272" r:id="rId22"/>
    <p:sldId id="273" r:id="rId23"/>
    <p:sldId id="274" r:id="rId24"/>
    <p:sldId id="275" r:id="rId25"/>
    <p:sldId id="276" r:id="rId26"/>
    <p:sldId id="279" r:id="rId27"/>
    <p:sldId id="269" r:id="rId28"/>
    <p:sldId id="277" r:id="rId29"/>
    <p:sldId id="278" r:id="rId30"/>
    <p:sldId id="280" r:id="rId31"/>
    <p:sldId id="261" r:id="rId32"/>
    <p:sldId id="262" r:id="rId33"/>
    <p:sldId id="264" r:id="rId34"/>
    <p:sldId id="324" r:id="rId35"/>
  </p:sldIdLst>
  <p:sldSz cx="12192000" cy="6858000"/>
  <p:notesSz cx="6858000" cy="9144000"/>
  <p:embeddedFontLst>
    <p:embeddedFont>
      <p:font typeface="Calibri" panose="020F0502020204030204" pitchFamily="34" charset="0"/>
      <p:regular r:id="rId38"/>
      <p:bold r:id="rId39"/>
      <p:italic r:id="rId40"/>
      <p:boldItalic r:id="rId41"/>
    </p:embeddedFont>
    <p:embeddedFont>
      <p:font typeface="Georgia" panose="02040502050405020303" pitchFamily="18" charset="0"/>
      <p:regular r:id="rId42"/>
      <p:bold r:id="rId43"/>
      <p:italic r:id="rId44"/>
      <p:boldItalic r:id="rId45"/>
    </p:embeddedFont>
    <p:embeddedFont>
      <p:font typeface="Helvetica Neue" panose="020B0604020202020204" charset="0"/>
      <p:regular r:id="rId46"/>
      <p:bold r:id="rId47"/>
      <p:italic r:id="rId48"/>
      <p:boldItalic r:id="rId49"/>
    </p:embeddedFont>
    <p:embeddedFont>
      <p:font typeface="Helvetica Neue Light" panose="020B0604020202020204" charset="0"/>
      <p:regular r:id="rId50"/>
      <p:bold r:id="rId51"/>
      <p:italic r:id="rId52"/>
      <p:boldItalic r:id="rId53"/>
    </p:embeddedFont>
    <p:embeddedFont>
      <p:font typeface="Open Sans" panose="020B0606030504020204" pitchFamily="34" charset="0"/>
      <p:regular r:id="rId54"/>
      <p:bold r:id="rId55"/>
      <p:italic r:id="rId56"/>
      <p:boldItalic r:id="rId57"/>
    </p:embeddedFont>
    <p:embeddedFont>
      <p:font typeface="Open Sans Extrabold" pitchFamily="2" charset="0"/>
      <p:bold r:id="rId58"/>
      <p:boldItalic r:id="rId59"/>
    </p:embeddedFont>
    <p:embeddedFont>
      <p:font typeface="Open Sans Light" pitchFamily="2" charset="0"/>
      <p:regular r:id="rId60"/>
      <p:italic r:id="rId61"/>
    </p:embeddedFont>
    <p:embeddedFont>
      <p:font typeface="Verdana" panose="020B0604030504040204" pitchFamily="34" charset="0"/>
      <p:regular r:id="rId62"/>
      <p:bold r:id="rId63"/>
      <p:italic r:id="rId64"/>
      <p:boldItalic r:id="rId65"/>
    </p:embeddedFont>
  </p:embeddedFontLst>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4E8F1A9E-F078-4137-81AE-6DA873B25E5C}">
          <p14:sldIdLst>
            <p14:sldId id="258"/>
            <p14:sldId id="266"/>
            <p14:sldId id="325"/>
          </p14:sldIdLst>
        </p14:section>
        <p14:section name="Chatta med externa" id="{9B068900-CE7C-48E2-9A86-D508314321F2}">
          <p14:sldIdLst>
            <p14:sldId id="260"/>
            <p14:sldId id="263"/>
          </p14:sldIdLst>
        </p14:section>
        <p14:section name="Spela in och dela" id="{4D18DAD0-0F58-438E-8C0D-FC9B7556964B}">
          <p14:sldIdLst>
            <p14:sldId id="271"/>
            <p14:sldId id="270"/>
            <p14:sldId id="272"/>
            <p14:sldId id="273"/>
            <p14:sldId id="274"/>
            <p14:sldId id="275"/>
            <p14:sldId id="276"/>
            <p14:sldId id="279"/>
          </p14:sldIdLst>
        </p14:section>
        <p14:section name="Skapa inlägg" id="{60CDA85A-07A1-43F7-939B-469846721166}">
          <p14:sldIdLst>
            <p14:sldId id="269"/>
            <p14:sldId id="277"/>
            <p14:sldId id="278"/>
            <p14:sldId id="280"/>
          </p14:sldIdLst>
        </p14:section>
        <p14:section name="Ge beröm" id="{2CFBF676-A4BE-42E0-B6C4-280EC6F91911}">
          <p14:sldIdLst>
            <p14:sldId id="261"/>
            <p14:sldId id="262"/>
          </p14:sldIdLst>
        </p14:section>
        <p14:section name="Support och hjälp" id="{B23C534A-5265-4346-9B71-C0568B56987B}">
          <p14:sldIdLst>
            <p14:sldId id="264"/>
          </p14:sldIdLst>
        </p14:section>
        <p14:section name="Utvärdering" id="{6173C118-9FE0-4AF6-B701-039CF68A6046}">
          <p14:sldIdLst>
            <p14:sldId id="324"/>
          </p14:sldIdLst>
        </p14:section>
        <p14:section name="Tack!" id="{FFA64F7E-1B30-46AB-A7EA-9C15D09130A8}">
          <p14:sldIdLst/>
        </p14:section>
      </p14:sectionLst>
    </p:ext>
    <p:ext uri="{EFAFB233-063F-42B5-8137-9DF3F51BA10A}">
      <p15:sldGuideLst xmlns:p15="http://schemas.microsoft.com/office/powerpoint/2012/main">
        <p15:guide id="1" orient="horz" pos="2890" userDrawn="1">
          <p15:clr>
            <a:srgbClr val="A4A3A4"/>
          </p15:clr>
        </p15:guide>
        <p15:guide id="2" orient="horz" userDrawn="1">
          <p15:clr>
            <a:srgbClr val="A4A3A4"/>
          </p15:clr>
        </p15:guide>
        <p15:guide id="3"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in.bergvall@regionvasterbotten.s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50A0"/>
    <a:srgbClr val="143C1E"/>
    <a:srgbClr val="F5F5F5"/>
    <a:srgbClr val="4B4B4B"/>
    <a:srgbClr val="ECECEC"/>
    <a:srgbClr val="4D7579"/>
    <a:srgbClr val="004165"/>
    <a:srgbClr val="64A0C8"/>
    <a:srgbClr val="623D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16DA210-FB5B-4158-B5E0-FEB733F419B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Ljust forma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57" autoAdjust="0"/>
  </p:normalViewPr>
  <p:slideViewPr>
    <p:cSldViewPr snapToGrid="0">
      <p:cViewPr varScale="1">
        <p:scale>
          <a:sx n="110" d="100"/>
          <a:sy n="110" d="100"/>
        </p:scale>
        <p:origin x="594" y="96"/>
      </p:cViewPr>
      <p:guideLst>
        <p:guide orient="horz" pos="2890"/>
        <p:guide orient="horz"/>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font" Target="fonts/font5.fntdata"/><Relationship Id="rId47" Type="http://schemas.openxmlformats.org/officeDocument/2006/relationships/font" Target="fonts/font10.fntdata"/><Relationship Id="rId63" Type="http://schemas.openxmlformats.org/officeDocument/2006/relationships/font" Target="fonts/font26.fntdata"/><Relationship Id="rId68" Type="http://schemas.openxmlformats.org/officeDocument/2006/relationships/viewProps" Target="viewProps.xml"/><Relationship Id="rId7" Type="http://schemas.openxmlformats.org/officeDocument/2006/relationships/slideMaster" Target="slideMasters/slideMaster4.xml"/><Relationship Id="rId71"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font" Target="fonts/font21.fntdata"/><Relationship Id="rId66"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font" Target="fonts/font24.fntdata"/><Relationship Id="rId19" Type="http://schemas.openxmlformats.org/officeDocument/2006/relationships/slide" Target="slides/slide5.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64" Type="http://schemas.openxmlformats.org/officeDocument/2006/relationships/font" Target="fonts/font27.fntdata"/><Relationship Id="rId69"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font" Target="fonts/font14.fntdata"/><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font" Target="fonts/font22.fntdata"/><Relationship Id="rId67" Type="http://schemas.openxmlformats.org/officeDocument/2006/relationships/presProps" Target="presProps.xml"/><Relationship Id="rId20" Type="http://schemas.openxmlformats.org/officeDocument/2006/relationships/slide" Target="slides/slide6.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font" Target="fonts/font25.fntdata"/><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notesMaster" Target="notesMasters/notesMaster1.xml"/><Relationship Id="rId49" Type="http://schemas.openxmlformats.org/officeDocument/2006/relationships/font" Target="fonts/font12.fntdata"/><Relationship Id="rId57" Type="http://schemas.openxmlformats.org/officeDocument/2006/relationships/font" Target="fonts/font20.fntdata"/><Relationship Id="rId10" Type="http://schemas.openxmlformats.org/officeDocument/2006/relationships/slideMaster" Target="slideMasters/slideMaster7.xml"/><Relationship Id="rId31" Type="http://schemas.openxmlformats.org/officeDocument/2006/relationships/slide" Target="slides/slide17.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font" Target="fonts/font23.fntdata"/><Relationship Id="rId65" Type="http://schemas.openxmlformats.org/officeDocument/2006/relationships/font" Target="fonts/font28.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4.xml"/><Relationship Id="rId39" Type="http://schemas.openxmlformats.org/officeDocument/2006/relationships/font" Target="fonts/font2.fntdata"/><Relationship Id="rId34" Type="http://schemas.openxmlformats.org/officeDocument/2006/relationships/slide" Target="slides/slide20.xml"/><Relationship Id="rId50" Type="http://schemas.openxmlformats.org/officeDocument/2006/relationships/font" Target="fonts/font13.fntdata"/><Relationship Id="rId55" Type="http://schemas.openxmlformats.org/officeDocument/2006/relationships/font" Target="fonts/font1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Schagerström" userId="d87a4284-722a-4459-bef4-5b40f2dd2815" providerId="ADAL" clId="{7E2D4181-5030-4A45-9742-D4B390786386}"/>
    <pc:docChg chg="delSld modSld delSection modSection">
      <pc:chgData name="Kim Schagerström" userId="d87a4284-722a-4459-bef4-5b40f2dd2815" providerId="ADAL" clId="{7E2D4181-5030-4A45-9742-D4B390786386}" dt="2022-11-16T09:45:25.522" v="46" actId="20577"/>
      <pc:docMkLst>
        <pc:docMk/>
      </pc:docMkLst>
      <pc:sldChg chg="modNotesTx">
        <pc:chgData name="Kim Schagerström" userId="d87a4284-722a-4459-bef4-5b40f2dd2815" providerId="ADAL" clId="{7E2D4181-5030-4A45-9742-D4B390786386}" dt="2022-11-16T09:39:19.427" v="1" actId="20577"/>
        <pc:sldMkLst>
          <pc:docMk/>
          <pc:sldMk cId="2623601096" sldId="258"/>
        </pc:sldMkLst>
      </pc:sldChg>
      <pc:sldChg chg="modSp mod">
        <pc:chgData name="Kim Schagerström" userId="d87a4284-722a-4459-bef4-5b40f2dd2815" providerId="ADAL" clId="{7E2D4181-5030-4A45-9742-D4B390786386}" dt="2022-11-16T09:42:50.495" v="43" actId="20577"/>
        <pc:sldMkLst>
          <pc:docMk/>
          <pc:sldMk cId="1543210683" sldId="263"/>
        </pc:sldMkLst>
        <pc:spChg chg="mod">
          <ac:chgData name="Kim Schagerström" userId="d87a4284-722a-4459-bef4-5b40f2dd2815" providerId="ADAL" clId="{7E2D4181-5030-4A45-9742-D4B390786386}" dt="2022-11-16T09:42:50.495" v="43" actId="20577"/>
          <ac:spMkLst>
            <pc:docMk/>
            <pc:sldMk cId="1543210683" sldId="263"/>
            <ac:spMk id="2" creationId="{25C041A5-7FBC-45A6-B9EB-B9BA854F0728}"/>
          </ac:spMkLst>
        </pc:spChg>
      </pc:sldChg>
      <pc:sldChg chg="del">
        <pc:chgData name="Kim Schagerström" userId="d87a4284-722a-4459-bef4-5b40f2dd2815" providerId="ADAL" clId="{7E2D4181-5030-4A45-9742-D4B390786386}" dt="2022-11-16T09:40:35.274" v="5" actId="47"/>
        <pc:sldMkLst>
          <pc:docMk/>
          <pc:sldMk cId="918831405" sldId="265"/>
        </pc:sldMkLst>
      </pc:sldChg>
      <pc:sldChg chg="modNotesTx">
        <pc:chgData name="Kim Schagerström" userId="d87a4284-722a-4459-bef4-5b40f2dd2815" providerId="ADAL" clId="{7E2D4181-5030-4A45-9742-D4B390786386}" dt="2022-11-16T09:39:34.408" v="2" actId="20577"/>
        <pc:sldMkLst>
          <pc:docMk/>
          <pc:sldMk cId="3632438101" sldId="266"/>
        </pc:sldMkLst>
      </pc:sldChg>
      <pc:sldChg chg="modSp mod modNotesTx">
        <pc:chgData name="Kim Schagerström" userId="d87a4284-722a-4459-bef4-5b40f2dd2815" providerId="ADAL" clId="{7E2D4181-5030-4A45-9742-D4B390786386}" dt="2022-11-16T09:45:25.522" v="46" actId="20577"/>
        <pc:sldMkLst>
          <pc:docMk/>
          <pc:sldMk cId="3116269105" sldId="325"/>
        </pc:sldMkLst>
        <pc:spChg chg="mod">
          <ac:chgData name="Kim Schagerström" userId="d87a4284-722a-4459-bef4-5b40f2dd2815" providerId="ADAL" clId="{7E2D4181-5030-4A45-9742-D4B390786386}" dt="2022-11-16T09:45:25.522" v="46" actId="20577"/>
          <ac:spMkLst>
            <pc:docMk/>
            <pc:sldMk cId="3116269105" sldId="325"/>
            <ac:spMk id="5" creationId="{9EAED98E-B1B5-4B9E-B8A7-B46E1D8BB5CA}"/>
          </ac:spMkLst>
        </pc:spChg>
      </pc:sldChg>
      <pc:sldChg chg="del">
        <pc:chgData name="Kim Schagerström" userId="d87a4284-722a-4459-bef4-5b40f2dd2815" providerId="ADAL" clId="{7E2D4181-5030-4A45-9742-D4B390786386}" dt="2022-11-16T09:44:54.272" v="44" actId="47"/>
        <pc:sldMkLst>
          <pc:docMk/>
          <pc:sldMk cId="2040942110" sldId="326"/>
        </pc:sldMkLst>
      </pc:sldChg>
      <pc:sldChg chg="del">
        <pc:chgData name="Kim Schagerström" userId="d87a4284-722a-4459-bef4-5b40f2dd2815" providerId="ADAL" clId="{7E2D4181-5030-4A45-9742-D4B390786386}" dt="2022-11-16T09:40:15.431" v="4" actId="47"/>
        <pc:sldMkLst>
          <pc:docMk/>
          <pc:sldMk cId="3875616263" sldId="327"/>
        </pc:sldMkLst>
      </pc:sldChg>
      <pc:sldChg chg="del">
        <pc:chgData name="Kim Schagerström" userId="d87a4284-722a-4459-bef4-5b40f2dd2815" providerId="ADAL" clId="{7E2D4181-5030-4A45-9742-D4B390786386}" dt="2022-11-16T09:45:05.910" v="45" actId="47"/>
        <pc:sldMkLst>
          <pc:docMk/>
          <pc:sldMk cId="3880491770" sldId="328"/>
        </pc:sldMkLst>
      </pc:sldChg>
      <pc:sldMasterChg chg="delSldLayout">
        <pc:chgData name="Kim Schagerström" userId="d87a4284-722a-4459-bef4-5b40f2dd2815" providerId="ADAL" clId="{7E2D4181-5030-4A45-9742-D4B390786386}" dt="2022-11-16T09:40:15.431" v="4" actId="47"/>
        <pc:sldMasterMkLst>
          <pc:docMk/>
          <pc:sldMasterMk cId="2554915641" sldId="2147483957"/>
        </pc:sldMasterMkLst>
        <pc:sldLayoutChg chg="del">
          <pc:chgData name="Kim Schagerström" userId="d87a4284-722a-4459-bef4-5b40f2dd2815" providerId="ADAL" clId="{7E2D4181-5030-4A45-9742-D4B390786386}" dt="2022-11-16T09:40:15.431" v="4" actId="47"/>
          <pc:sldLayoutMkLst>
            <pc:docMk/>
            <pc:sldMasterMk cId="2554915641" sldId="2147483957"/>
            <pc:sldLayoutMk cId="4163448006" sldId="2147483963"/>
          </pc:sldLayoutMkLst>
        </pc:sldLayoutChg>
      </pc:sldMasterChg>
    </pc:docChg>
  </pc:docChgLst>
  <pc:docChgLst>
    <pc:chgData name="Sara Hällgren" userId="05eb6b21-ca39-484b-be22-74abd0c68d47" providerId="ADAL" clId="{C472F213-2DCB-4416-8BBA-52B8B27F085A}"/>
    <pc:docChg chg="undo custSel modSld">
      <pc:chgData name="Sara Hällgren" userId="05eb6b21-ca39-484b-be22-74abd0c68d47" providerId="ADAL" clId="{C472F213-2DCB-4416-8BBA-52B8B27F085A}" dt="2023-09-28T17:31:27.542" v="670" actId="20577"/>
      <pc:docMkLst>
        <pc:docMk/>
      </pc:docMkLst>
      <pc:sldChg chg="addSp delSp modSp mod">
        <pc:chgData name="Sara Hällgren" userId="05eb6b21-ca39-484b-be22-74abd0c68d47" providerId="ADAL" clId="{C472F213-2DCB-4416-8BBA-52B8B27F085A}" dt="2023-09-28T17:31:27.542" v="670" actId="20577"/>
        <pc:sldMkLst>
          <pc:docMk/>
          <pc:sldMk cId="3129277808" sldId="261"/>
        </pc:sldMkLst>
        <pc:spChg chg="mod">
          <ac:chgData name="Sara Hällgren" userId="05eb6b21-ca39-484b-be22-74abd0c68d47" providerId="ADAL" clId="{C472F213-2DCB-4416-8BBA-52B8B27F085A}" dt="2023-09-28T17:31:27.542" v="670" actId="20577"/>
          <ac:spMkLst>
            <pc:docMk/>
            <pc:sldMk cId="3129277808" sldId="261"/>
            <ac:spMk id="2" creationId="{108402BE-193A-44E2-83ED-C48E136E6ECE}"/>
          </ac:spMkLst>
        </pc:spChg>
        <pc:picChg chg="add mod">
          <ac:chgData name="Sara Hällgren" userId="05eb6b21-ca39-484b-be22-74abd0c68d47" providerId="ADAL" clId="{C472F213-2DCB-4416-8BBA-52B8B27F085A}" dt="2023-09-28T17:30:32.926" v="647" actId="1076"/>
          <ac:picMkLst>
            <pc:docMk/>
            <pc:sldMk cId="3129277808" sldId="261"/>
            <ac:picMk id="5" creationId="{5E3339CE-0C89-6EF2-1CE3-D4977AA16EFD}"/>
          </ac:picMkLst>
        </pc:picChg>
        <pc:picChg chg="mod">
          <ac:chgData name="Sara Hällgren" userId="05eb6b21-ca39-484b-be22-74abd0c68d47" providerId="ADAL" clId="{C472F213-2DCB-4416-8BBA-52B8B27F085A}" dt="2023-09-28T17:30:37.518" v="649" actId="1076"/>
          <ac:picMkLst>
            <pc:docMk/>
            <pc:sldMk cId="3129277808" sldId="261"/>
            <ac:picMk id="13" creationId="{3DA34C49-E4CF-4283-B0C3-31F156BBDE83}"/>
          </ac:picMkLst>
        </pc:picChg>
        <pc:picChg chg="del">
          <ac:chgData name="Sara Hällgren" userId="05eb6b21-ca39-484b-be22-74abd0c68d47" providerId="ADAL" clId="{C472F213-2DCB-4416-8BBA-52B8B27F085A}" dt="2023-09-28T17:30:20.775" v="640" actId="478"/>
          <ac:picMkLst>
            <pc:docMk/>
            <pc:sldMk cId="3129277808" sldId="261"/>
            <ac:picMk id="17" creationId="{04BBD8AE-082B-4141-9333-87FC021FA65E}"/>
          </ac:picMkLst>
        </pc:picChg>
      </pc:sldChg>
      <pc:sldChg chg="addSp delSp modSp mod">
        <pc:chgData name="Sara Hällgren" userId="05eb6b21-ca39-484b-be22-74abd0c68d47" providerId="ADAL" clId="{C472F213-2DCB-4416-8BBA-52B8B27F085A}" dt="2023-09-28T16:46:50.931" v="139" actId="20577"/>
        <pc:sldMkLst>
          <pc:docMk/>
          <pc:sldMk cId="2301959782" sldId="270"/>
        </pc:sldMkLst>
        <pc:spChg chg="mod">
          <ac:chgData name="Sara Hällgren" userId="05eb6b21-ca39-484b-be22-74abd0c68d47" providerId="ADAL" clId="{C472F213-2DCB-4416-8BBA-52B8B27F085A}" dt="2023-09-28T16:46:50.931" v="139" actId="20577"/>
          <ac:spMkLst>
            <pc:docMk/>
            <pc:sldMk cId="2301959782" sldId="270"/>
            <ac:spMk id="2" creationId="{44EF5EF7-C769-405D-A221-7BD3F6BB7D2F}"/>
          </ac:spMkLst>
        </pc:spChg>
        <pc:picChg chg="add del mod">
          <ac:chgData name="Sara Hällgren" userId="05eb6b21-ca39-484b-be22-74abd0c68d47" providerId="ADAL" clId="{C472F213-2DCB-4416-8BBA-52B8B27F085A}" dt="2023-09-28T16:44:49.873" v="5" actId="478"/>
          <ac:picMkLst>
            <pc:docMk/>
            <pc:sldMk cId="2301959782" sldId="270"/>
            <ac:picMk id="5" creationId="{AC680439-C987-7E69-3397-A9049801AEA4}"/>
          </ac:picMkLst>
        </pc:picChg>
        <pc:picChg chg="add del mod">
          <ac:chgData name="Sara Hällgren" userId="05eb6b21-ca39-484b-be22-74abd0c68d47" providerId="ADAL" clId="{C472F213-2DCB-4416-8BBA-52B8B27F085A}" dt="2023-09-28T16:45:50.911" v="69" actId="478"/>
          <ac:picMkLst>
            <pc:docMk/>
            <pc:sldMk cId="2301959782" sldId="270"/>
            <ac:picMk id="7" creationId="{73F479D0-95FC-F1B4-06F8-17D4EFEB63CF}"/>
          </ac:picMkLst>
        </pc:picChg>
        <pc:picChg chg="add mod">
          <ac:chgData name="Sara Hällgren" userId="05eb6b21-ca39-484b-be22-74abd0c68d47" providerId="ADAL" clId="{C472F213-2DCB-4416-8BBA-52B8B27F085A}" dt="2023-09-28T16:45:59.663" v="75" actId="14100"/>
          <ac:picMkLst>
            <pc:docMk/>
            <pc:sldMk cId="2301959782" sldId="270"/>
            <ac:picMk id="9" creationId="{E359258C-AC51-D7BA-85F5-983B7E505E1C}"/>
          </ac:picMkLst>
        </pc:picChg>
        <pc:picChg chg="del">
          <ac:chgData name="Sara Hällgren" userId="05eb6b21-ca39-484b-be22-74abd0c68d47" providerId="ADAL" clId="{C472F213-2DCB-4416-8BBA-52B8B27F085A}" dt="2023-09-28T16:44:25.237" v="0" actId="478"/>
          <ac:picMkLst>
            <pc:docMk/>
            <pc:sldMk cId="2301959782" sldId="270"/>
            <ac:picMk id="13" creationId="{7FFD4F09-B2C2-443B-B6DF-AEFE2591291E}"/>
          </ac:picMkLst>
        </pc:picChg>
      </pc:sldChg>
      <pc:sldChg chg="addSp delSp modSp mod">
        <pc:chgData name="Sara Hällgren" userId="05eb6b21-ca39-484b-be22-74abd0c68d47" providerId="ADAL" clId="{C472F213-2DCB-4416-8BBA-52B8B27F085A}" dt="2023-09-28T16:53:21.940" v="149" actId="14100"/>
        <pc:sldMkLst>
          <pc:docMk/>
          <pc:sldMk cId="817485631" sldId="273"/>
        </pc:sldMkLst>
        <pc:spChg chg="mod">
          <ac:chgData name="Sara Hällgren" userId="05eb6b21-ca39-484b-be22-74abd0c68d47" providerId="ADAL" clId="{C472F213-2DCB-4416-8BBA-52B8B27F085A}" dt="2023-09-28T16:53:21.940" v="149" actId="14100"/>
          <ac:spMkLst>
            <pc:docMk/>
            <pc:sldMk cId="817485631" sldId="273"/>
            <ac:spMk id="2" creationId="{44EF5EF7-C769-405D-A221-7BD3F6BB7D2F}"/>
          </ac:spMkLst>
        </pc:spChg>
        <pc:picChg chg="add mod">
          <ac:chgData name="Sara Hällgren" userId="05eb6b21-ca39-484b-be22-74abd0c68d47" providerId="ADAL" clId="{C472F213-2DCB-4416-8BBA-52B8B27F085A}" dt="2023-09-28T16:53:18.978" v="148" actId="1076"/>
          <ac:picMkLst>
            <pc:docMk/>
            <pc:sldMk cId="817485631" sldId="273"/>
            <ac:picMk id="5" creationId="{750AD5AE-4A65-D537-AD32-8FEB72DDDE6A}"/>
          </ac:picMkLst>
        </pc:picChg>
        <pc:picChg chg="del">
          <ac:chgData name="Sara Hällgren" userId="05eb6b21-ca39-484b-be22-74abd0c68d47" providerId="ADAL" clId="{C472F213-2DCB-4416-8BBA-52B8B27F085A}" dt="2023-09-28T16:53:01.223" v="140" actId="478"/>
          <ac:picMkLst>
            <pc:docMk/>
            <pc:sldMk cId="817485631" sldId="273"/>
            <ac:picMk id="10" creationId="{7157DAD3-DE77-48FF-810B-99E09780232E}"/>
          </ac:picMkLst>
        </pc:picChg>
      </pc:sldChg>
      <pc:sldChg chg="addSp delSp modSp mod">
        <pc:chgData name="Sara Hällgren" userId="05eb6b21-ca39-484b-be22-74abd0c68d47" providerId="ADAL" clId="{C472F213-2DCB-4416-8BBA-52B8B27F085A}" dt="2023-09-28T17:04:55.448" v="400" actId="20577"/>
        <pc:sldMkLst>
          <pc:docMk/>
          <pc:sldMk cId="4153259829" sldId="274"/>
        </pc:sldMkLst>
        <pc:spChg chg="mod">
          <ac:chgData name="Sara Hällgren" userId="05eb6b21-ca39-484b-be22-74abd0c68d47" providerId="ADAL" clId="{C472F213-2DCB-4416-8BBA-52B8B27F085A}" dt="2023-09-28T17:04:55.448" v="400" actId="20577"/>
          <ac:spMkLst>
            <pc:docMk/>
            <pc:sldMk cId="4153259829" sldId="274"/>
            <ac:spMk id="2" creationId="{44EF5EF7-C769-405D-A221-7BD3F6BB7D2F}"/>
          </ac:spMkLst>
        </pc:spChg>
        <pc:picChg chg="add del mod">
          <ac:chgData name="Sara Hällgren" userId="05eb6b21-ca39-484b-be22-74abd0c68d47" providerId="ADAL" clId="{C472F213-2DCB-4416-8BBA-52B8B27F085A}" dt="2023-09-28T17:04:34.492" v="275" actId="478"/>
          <ac:picMkLst>
            <pc:docMk/>
            <pc:sldMk cId="4153259829" sldId="274"/>
            <ac:picMk id="5" creationId="{5F18A9D2-630A-52CE-DE31-1A481F61D553}"/>
          </ac:picMkLst>
        </pc:picChg>
        <pc:picChg chg="add del">
          <ac:chgData name="Sara Hällgren" userId="05eb6b21-ca39-484b-be22-74abd0c68d47" providerId="ADAL" clId="{C472F213-2DCB-4416-8BBA-52B8B27F085A}" dt="2023-09-28T17:04:32.791" v="274" actId="478"/>
          <ac:picMkLst>
            <pc:docMk/>
            <pc:sldMk cId="4153259829" sldId="274"/>
            <ac:picMk id="7" creationId="{3FD5C947-8D72-548C-78D7-D49EC7486969}"/>
          </ac:picMkLst>
        </pc:picChg>
        <pc:picChg chg="add mod">
          <ac:chgData name="Sara Hällgren" userId="05eb6b21-ca39-484b-be22-74abd0c68d47" providerId="ADAL" clId="{C472F213-2DCB-4416-8BBA-52B8B27F085A}" dt="2023-09-28T17:04:36.458" v="277" actId="1076"/>
          <ac:picMkLst>
            <pc:docMk/>
            <pc:sldMk cId="4153259829" sldId="274"/>
            <ac:picMk id="9" creationId="{B6BC39C4-5724-3E02-ADE5-1CFDD1ACB77B}"/>
          </ac:picMkLst>
        </pc:picChg>
        <pc:picChg chg="del">
          <ac:chgData name="Sara Hällgren" userId="05eb6b21-ca39-484b-be22-74abd0c68d47" providerId="ADAL" clId="{C472F213-2DCB-4416-8BBA-52B8B27F085A}" dt="2023-09-28T17:00:31.544" v="150" actId="478"/>
          <ac:picMkLst>
            <pc:docMk/>
            <pc:sldMk cId="4153259829" sldId="274"/>
            <ac:picMk id="13" creationId="{365FD384-BC65-4511-BDD4-2FB4DF367A2F}"/>
          </ac:picMkLst>
        </pc:picChg>
      </pc:sldChg>
      <pc:sldChg chg="modSp mod">
        <pc:chgData name="Sara Hällgren" userId="05eb6b21-ca39-484b-be22-74abd0c68d47" providerId="ADAL" clId="{C472F213-2DCB-4416-8BBA-52B8B27F085A}" dt="2023-09-28T17:05:44.698" v="409" actId="20577"/>
        <pc:sldMkLst>
          <pc:docMk/>
          <pc:sldMk cId="1418295264" sldId="275"/>
        </pc:sldMkLst>
        <pc:spChg chg="mod">
          <ac:chgData name="Sara Hällgren" userId="05eb6b21-ca39-484b-be22-74abd0c68d47" providerId="ADAL" clId="{C472F213-2DCB-4416-8BBA-52B8B27F085A}" dt="2023-09-28T17:05:44.698" v="409" actId="20577"/>
          <ac:spMkLst>
            <pc:docMk/>
            <pc:sldMk cId="1418295264" sldId="275"/>
            <ac:spMk id="2" creationId="{C0080939-11C2-4EF1-B15A-8F3DB733340F}"/>
          </ac:spMkLst>
        </pc:spChg>
      </pc:sldChg>
      <pc:sldChg chg="addSp delSp modSp mod">
        <pc:chgData name="Sara Hällgren" userId="05eb6b21-ca39-484b-be22-74abd0c68d47" providerId="ADAL" clId="{C472F213-2DCB-4416-8BBA-52B8B27F085A}" dt="2023-09-28T17:18:25.615" v="639" actId="20577"/>
        <pc:sldMkLst>
          <pc:docMk/>
          <pc:sldMk cId="3662387201" sldId="276"/>
        </pc:sldMkLst>
        <pc:spChg chg="mod">
          <ac:chgData name="Sara Hällgren" userId="05eb6b21-ca39-484b-be22-74abd0c68d47" providerId="ADAL" clId="{C472F213-2DCB-4416-8BBA-52B8B27F085A}" dt="2023-09-28T17:14:08.228" v="416" actId="14100"/>
          <ac:spMkLst>
            <pc:docMk/>
            <pc:sldMk cId="3662387201" sldId="276"/>
            <ac:spMk id="8" creationId="{FC1D781B-1769-468C-B863-941EB5CD2CA8}"/>
          </ac:spMkLst>
        </pc:spChg>
        <pc:spChg chg="mod">
          <ac:chgData name="Sara Hällgren" userId="05eb6b21-ca39-484b-be22-74abd0c68d47" providerId="ADAL" clId="{C472F213-2DCB-4416-8BBA-52B8B27F085A}" dt="2023-09-28T17:18:25.615" v="639" actId="20577"/>
          <ac:spMkLst>
            <pc:docMk/>
            <pc:sldMk cId="3662387201" sldId="276"/>
            <ac:spMk id="9" creationId="{E49E447C-BD0F-43AC-A4DB-0573925F34E1}"/>
          </ac:spMkLst>
        </pc:spChg>
        <pc:spChg chg="del">
          <ac:chgData name="Sara Hällgren" userId="05eb6b21-ca39-484b-be22-74abd0c68d47" providerId="ADAL" clId="{C472F213-2DCB-4416-8BBA-52B8B27F085A}" dt="2023-09-28T17:13:54.993" v="410" actId="478"/>
          <ac:spMkLst>
            <pc:docMk/>
            <pc:sldMk cId="3662387201" sldId="276"/>
            <ac:spMk id="12" creationId="{D238CBA0-8C82-47AE-A692-44B61FC6B8C6}"/>
          </ac:spMkLst>
        </pc:spChg>
        <pc:picChg chg="add del mod">
          <ac:chgData name="Sara Hällgren" userId="05eb6b21-ca39-484b-be22-74abd0c68d47" providerId="ADAL" clId="{C472F213-2DCB-4416-8BBA-52B8B27F085A}" dt="2023-09-28T17:15:16.191" v="422" actId="478"/>
          <ac:picMkLst>
            <pc:docMk/>
            <pc:sldMk cId="3662387201" sldId="276"/>
            <ac:picMk id="3" creationId="{B10F3731-831D-D9A0-D110-A1760042B07B}"/>
          </ac:picMkLst>
        </pc:picChg>
        <pc:picChg chg="add del">
          <ac:chgData name="Sara Hällgren" userId="05eb6b21-ca39-484b-be22-74abd0c68d47" providerId="ADAL" clId="{C472F213-2DCB-4416-8BBA-52B8B27F085A}" dt="2023-09-28T17:15:35.982" v="424" actId="478"/>
          <ac:picMkLst>
            <pc:docMk/>
            <pc:sldMk cId="3662387201" sldId="276"/>
            <ac:picMk id="5" creationId="{77E4CCBE-4E47-F21B-1DB0-1D029B7B2DF1}"/>
          </ac:picMkLst>
        </pc:picChg>
        <pc:picChg chg="del">
          <ac:chgData name="Sara Hällgren" userId="05eb6b21-ca39-484b-be22-74abd0c68d47" providerId="ADAL" clId="{C472F213-2DCB-4416-8BBA-52B8B27F085A}" dt="2023-09-28T17:13:58.338" v="412" actId="478"/>
          <ac:picMkLst>
            <pc:docMk/>
            <pc:sldMk cId="3662387201" sldId="276"/>
            <ac:picMk id="7" creationId="{93CACA60-90FA-49FC-90B6-0A3A7A370822}"/>
          </ac:picMkLst>
        </pc:picChg>
        <pc:picChg chg="add del mod">
          <ac:chgData name="Sara Hällgren" userId="05eb6b21-ca39-484b-be22-74abd0c68d47" providerId="ADAL" clId="{C472F213-2DCB-4416-8BBA-52B8B27F085A}" dt="2023-09-28T17:15:58.949" v="428" actId="478"/>
          <ac:picMkLst>
            <pc:docMk/>
            <pc:sldMk cId="3662387201" sldId="276"/>
            <ac:picMk id="10" creationId="{357BB95B-11DB-1157-CBCB-800B4BC59ADA}"/>
          </ac:picMkLst>
        </pc:picChg>
        <pc:picChg chg="del">
          <ac:chgData name="Sara Hällgren" userId="05eb6b21-ca39-484b-be22-74abd0c68d47" providerId="ADAL" clId="{C472F213-2DCB-4416-8BBA-52B8B27F085A}" dt="2023-09-28T17:13:54.993" v="410" actId="478"/>
          <ac:picMkLst>
            <pc:docMk/>
            <pc:sldMk cId="3662387201" sldId="276"/>
            <ac:picMk id="11" creationId="{215A0AA2-A222-4ED3-B3B1-5312AC7F3098}"/>
          </ac:picMkLst>
        </pc:picChg>
        <pc:picChg chg="add del mod">
          <ac:chgData name="Sara Hällgren" userId="05eb6b21-ca39-484b-be22-74abd0c68d47" providerId="ADAL" clId="{C472F213-2DCB-4416-8BBA-52B8B27F085A}" dt="2023-09-28T17:16:06.110" v="432" actId="478"/>
          <ac:picMkLst>
            <pc:docMk/>
            <pc:sldMk cId="3662387201" sldId="276"/>
            <ac:picMk id="14" creationId="{C5EB090F-0E33-F9A4-B3FB-59C51752F30A}"/>
          </ac:picMkLst>
        </pc:picChg>
        <pc:picChg chg="add mod">
          <ac:chgData name="Sara Hällgren" userId="05eb6b21-ca39-484b-be22-74abd0c68d47" providerId="ADAL" clId="{C472F213-2DCB-4416-8BBA-52B8B27F085A}" dt="2023-09-28T17:16:25.704" v="436" actId="1076"/>
          <ac:picMkLst>
            <pc:docMk/>
            <pc:sldMk cId="3662387201" sldId="276"/>
            <ac:picMk id="16" creationId="{CCD36A3B-D316-5F6B-59B2-33CAF82F1AE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1AECAC-653B-48AE-A358-3A697BE33C9F}" type="datetimeFigureOut">
              <a:rPr lang="sv-SE" smtClean="0"/>
              <a:t>2023-09-28</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4821783-9DFF-4445-BF7A-AB5326FAAB1D}" type="slidenum">
              <a:rPr lang="sv-SE" smtClean="0"/>
              <a:t>‹#›</a:t>
            </a:fld>
            <a:endParaRPr lang="sv-SE"/>
          </a:p>
        </p:txBody>
      </p:sp>
    </p:spTree>
    <p:extLst>
      <p:ext uri="{BB962C8B-B14F-4D97-AF65-F5344CB8AC3E}">
        <p14:creationId xmlns:p14="http://schemas.microsoft.com/office/powerpoint/2010/main" val="1247208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B03068-D66A-40C9-82F9-656160FB7124}" type="datetimeFigureOut">
              <a:rPr lang="sv-SE" smtClean="0"/>
              <a:t>2023-09-28</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7307B5-53E0-410B-9BE0-8C5E15048987}" type="slidenum">
              <a:rPr lang="sv-SE" smtClean="0"/>
              <a:t>‹#›</a:t>
            </a:fld>
            <a:endParaRPr lang="sv-SE"/>
          </a:p>
        </p:txBody>
      </p:sp>
    </p:spTree>
    <p:extLst>
      <p:ext uri="{BB962C8B-B14F-4D97-AF65-F5344CB8AC3E}">
        <p14:creationId xmlns:p14="http://schemas.microsoft.com/office/powerpoint/2010/main" val="3558777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unionen.se/rad-och-stod/chef/ge-positiv-och-negativ-feedback-dig-som-chef"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modette.se/karriar/928308-fina-ord-att-saga-till-kollega" TargetMode="External"/><Relationship Id="rId4" Type="http://schemas.openxmlformats.org/officeDocument/2006/relationships/hyperlink" Target="https://modette.se/modette/komplimanger/"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regionvasterbotten-se.zoom.us/j/86504800171?pwd=a3A2VVNsZHVqdEMwNnN6T0U2cW1IUT09"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0" i="0" u="none" strike="noStrike" dirty="0">
              <a:solidFill>
                <a:srgbClr val="5B5FC7"/>
              </a:solidFill>
              <a:effectLst/>
              <a:latin typeface="-apple-system"/>
            </a:endParaRPr>
          </a:p>
          <a:p>
            <a:endParaRPr lang="sv-SE" b="0" i="0" u="none" strike="noStrike" dirty="0">
              <a:solidFill>
                <a:srgbClr val="5B5FC7"/>
              </a:solidFill>
              <a:effectLst/>
              <a:latin typeface="-apple-system"/>
            </a:endParaRPr>
          </a:p>
          <a:p>
            <a:endParaRPr lang="sv-SE" dirty="0">
              <a:solidFill>
                <a:srgbClr val="5B5FC7"/>
              </a:solidFill>
              <a:latin typeface="-apple-system"/>
            </a:endParaRPr>
          </a:p>
        </p:txBody>
      </p:sp>
      <p:sp>
        <p:nvSpPr>
          <p:cNvPr id="4" name="Platshållare för bildnummer 3"/>
          <p:cNvSpPr>
            <a:spLocks noGrp="1"/>
          </p:cNvSpPr>
          <p:nvPr>
            <p:ph type="sldNum" sz="quarter" idx="5"/>
          </p:nvPr>
        </p:nvSpPr>
        <p:spPr/>
        <p:txBody>
          <a:bodyPr/>
          <a:lstStyle/>
          <a:p>
            <a:fld id="{267307B5-53E0-410B-9BE0-8C5E15048987}" type="slidenum">
              <a:rPr lang="sv-SE" smtClean="0"/>
              <a:t>1</a:t>
            </a:fld>
            <a:endParaRPr lang="sv-SE"/>
          </a:p>
        </p:txBody>
      </p:sp>
    </p:spTree>
    <p:extLst>
      <p:ext uri="{BB962C8B-B14F-4D97-AF65-F5344CB8AC3E}">
        <p14:creationId xmlns:p14="http://schemas.microsoft.com/office/powerpoint/2010/main" val="3493789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Om man delar i ett team så blir ”Vissa personer” teamets medlemmar.</a:t>
            </a:r>
          </a:p>
        </p:txBody>
      </p:sp>
      <p:sp>
        <p:nvSpPr>
          <p:cNvPr id="4" name="Platshållare för bildnummer 3"/>
          <p:cNvSpPr>
            <a:spLocks noGrp="1"/>
          </p:cNvSpPr>
          <p:nvPr>
            <p:ph type="sldNum" sz="quarter" idx="5"/>
          </p:nvPr>
        </p:nvSpPr>
        <p:spPr/>
        <p:txBody>
          <a:bodyPr/>
          <a:lstStyle/>
          <a:p>
            <a:fld id="{267307B5-53E0-410B-9BE0-8C5E15048987}" type="slidenum">
              <a:rPr lang="sv-SE" smtClean="0"/>
              <a:t>10</a:t>
            </a:fld>
            <a:endParaRPr lang="sv-SE"/>
          </a:p>
        </p:txBody>
      </p:sp>
    </p:spTree>
    <p:extLst>
      <p:ext uri="{BB962C8B-B14F-4D97-AF65-F5344CB8AC3E}">
        <p14:creationId xmlns:p14="http://schemas.microsoft.com/office/powerpoint/2010/main" val="3563704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Tips inspelningarna hamnar i din</a:t>
            </a:r>
            <a:r>
              <a:rPr lang="sv-SE" sz="1200">
                <a:latin typeface="Open Sans Light" panose="020B0306030504020204" pitchFamily="34" charset="0"/>
                <a:ea typeface="Open Sans Light" panose="020B0306030504020204" pitchFamily="34" charset="0"/>
                <a:cs typeface="Open Sans Light" panose="020B0306030504020204" pitchFamily="34" charset="0"/>
              </a:rPr>
              <a:t> OneDrive </a:t>
            </a:r>
            <a:r>
              <a:rPr lang="sv-SE" sz="1200">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i en mapp som heter Inspelningar.</a:t>
            </a:r>
            <a:endParaRPr lang="sv-SE">
              <a:latin typeface="Open Sans Light" panose="020B0306030504020204" pitchFamily="34" charset="0"/>
              <a:ea typeface="Open Sans Light" panose="020B0306030504020204" pitchFamily="34" charset="0"/>
              <a:cs typeface="Open Sans Light" panose="020B0306030504020204" pitchFamily="34" charset="0"/>
            </a:endParaRPr>
          </a:p>
          <a:p>
            <a:endParaRPr lang="sv-SE" i="0"/>
          </a:p>
          <a:p>
            <a:r>
              <a:rPr lang="sv-SE" i="0"/>
              <a:t>OBS! Automatiskt 2 månader = kan vara olika beroende på om din organisation ställt in något annat</a:t>
            </a:r>
          </a:p>
        </p:txBody>
      </p:sp>
      <p:sp>
        <p:nvSpPr>
          <p:cNvPr id="4" name="Platshållare för bildnummer 3"/>
          <p:cNvSpPr>
            <a:spLocks noGrp="1"/>
          </p:cNvSpPr>
          <p:nvPr>
            <p:ph type="sldNum" sz="quarter" idx="5"/>
          </p:nvPr>
        </p:nvSpPr>
        <p:spPr/>
        <p:txBody>
          <a:bodyPr/>
          <a:lstStyle/>
          <a:p>
            <a:fld id="{267307B5-53E0-410B-9BE0-8C5E15048987}" type="slidenum">
              <a:rPr lang="sv-SE" smtClean="0"/>
              <a:t>12</a:t>
            </a:fld>
            <a:endParaRPr lang="sv-SE"/>
          </a:p>
        </p:txBody>
      </p:sp>
    </p:spTree>
    <p:extLst>
      <p:ext uri="{BB962C8B-B14F-4D97-AF65-F5344CB8AC3E}">
        <p14:creationId xmlns:p14="http://schemas.microsoft.com/office/powerpoint/2010/main" val="3710578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 när man omnämner en person får de ett e-postmeddelande med att de har fått en kommentar, de kan svara direkt i e-postmeddelandet eller gå till dokumentet och redigera och svara, eller lösa tråden.</a:t>
            </a:r>
          </a:p>
        </p:txBody>
      </p:sp>
      <p:sp>
        <p:nvSpPr>
          <p:cNvPr id="4" name="Platshållare för bildnummer 3"/>
          <p:cNvSpPr>
            <a:spLocks noGrp="1"/>
          </p:cNvSpPr>
          <p:nvPr>
            <p:ph type="sldNum" sz="quarter" idx="5"/>
          </p:nvPr>
        </p:nvSpPr>
        <p:spPr/>
        <p:txBody>
          <a:bodyPr/>
          <a:lstStyle/>
          <a:p>
            <a:fld id="{267307B5-53E0-410B-9BE0-8C5E15048987}" type="slidenum">
              <a:rPr lang="sv-SE" smtClean="0"/>
              <a:t>16</a:t>
            </a:fld>
            <a:endParaRPr lang="sv-SE"/>
          </a:p>
        </p:txBody>
      </p:sp>
    </p:spTree>
    <p:extLst>
      <p:ext uri="{BB962C8B-B14F-4D97-AF65-F5344CB8AC3E}">
        <p14:creationId xmlns:p14="http://schemas.microsoft.com/office/powerpoint/2010/main" val="2714783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67307B5-53E0-410B-9BE0-8C5E15048987}" type="slidenum">
              <a:rPr lang="sv-SE" smtClean="0"/>
              <a:t>18</a:t>
            </a:fld>
            <a:endParaRPr lang="sv-SE"/>
          </a:p>
        </p:txBody>
      </p:sp>
    </p:spTree>
    <p:extLst>
      <p:ext uri="{BB962C8B-B14F-4D97-AF65-F5344CB8AC3E}">
        <p14:creationId xmlns:p14="http://schemas.microsoft.com/office/powerpoint/2010/main" val="975310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dirty="0">
                <a:solidFill>
                  <a:srgbClr val="000000"/>
                </a:solidFill>
                <a:effectLst/>
                <a:latin typeface="Open Sans" panose="020B0606030504020204" pitchFamily="34" charset="0"/>
              </a:rPr>
              <a:t>Det är ett sätt att uppmärksamma varandra i vardagen. </a:t>
            </a:r>
          </a:p>
          <a:p>
            <a:pPr algn="l"/>
            <a:endParaRPr lang="sv-SE" b="0" i="0" dirty="0">
              <a:solidFill>
                <a:srgbClr val="000000"/>
              </a:solidFill>
              <a:effectLst/>
              <a:latin typeface="Open Sans" panose="020B0606030504020204" pitchFamily="34" charset="0"/>
              <a:hlinkClick r:id="rId3"/>
            </a:endParaRPr>
          </a:p>
          <a:p>
            <a:pPr algn="l"/>
            <a:r>
              <a:rPr lang="sv-SE" dirty="0">
                <a:hlinkClick r:id="rId3"/>
              </a:rPr>
              <a:t>Ge positiv och negativ feedback – för dig som chef | Unionen</a:t>
            </a:r>
            <a:endParaRPr lang="sv-SE" dirty="0"/>
          </a:p>
          <a:p>
            <a:pPr algn="l"/>
            <a:endParaRPr lang="sv-SE" b="1" i="0" dirty="0">
              <a:solidFill>
                <a:srgbClr val="333333"/>
              </a:solidFill>
              <a:effectLst/>
              <a:latin typeface="Georgia" panose="02040502050405020303" pitchFamily="18" charset="0"/>
            </a:endParaRPr>
          </a:p>
          <a:p>
            <a:pPr algn="l"/>
            <a:r>
              <a:rPr lang="sv-SE" b="1" i="0" dirty="0">
                <a:solidFill>
                  <a:srgbClr val="333333"/>
                </a:solidFill>
                <a:effectLst/>
                <a:latin typeface="Georgia" panose="02040502050405020303" pitchFamily="18" charset="0"/>
              </a:rPr>
              <a:t>Fina </a:t>
            </a:r>
            <a:r>
              <a:rPr lang="sv-SE" b="1" i="0" u="none" strike="noStrike" dirty="0">
                <a:solidFill>
                  <a:srgbClr val="4183F9"/>
                </a:solidFill>
                <a:effectLst/>
                <a:latin typeface="Georgia" panose="02040502050405020303" pitchFamily="18" charset="0"/>
                <a:hlinkClick r:id="rId4"/>
              </a:rPr>
              <a:t>komplimanger</a:t>
            </a:r>
            <a:r>
              <a:rPr lang="sv-SE" b="1" i="0" dirty="0">
                <a:solidFill>
                  <a:srgbClr val="333333"/>
                </a:solidFill>
                <a:effectLst/>
                <a:latin typeface="Georgia" panose="02040502050405020303" pitchFamily="18" charset="0"/>
              </a:rPr>
              <a:t> och ord att säga till kollegan:</a:t>
            </a:r>
          </a:p>
          <a:p>
            <a:pPr algn="l"/>
            <a:r>
              <a:rPr lang="sv-SE" b="0" i="0" dirty="0">
                <a:solidFill>
                  <a:srgbClr val="333333"/>
                </a:solidFill>
                <a:effectLst/>
                <a:latin typeface="Georgia" panose="02040502050405020303" pitchFamily="18" charset="0"/>
              </a:rPr>
              <a:t>1. "Du har ett imponerande tålamod"</a:t>
            </a:r>
          </a:p>
          <a:p>
            <a:pPr algn="l"/>
            <a:r>
              <a:rPr lang="sv-SE" b="0" i="0" dirty="0">
                <a:solidFill>
                  <a:srgbClr val="333333"/>
                </a:solidFill>
                <a:effectLst/>
                <a:latin typeface="Georgia" panose="02040502050405020303" pitchFamily="18" charset="0"/>
              </a:rPr>
              <a:t>2. "Din energi är fantastisk att ha omkring sig"</a:t>
            </a:r>
          </a:p>
          <a:p>
            <a:pPr algn="l"/>
            <a:r>
              <a:rPr lang="sv-SE" b="0" i="0" dirty="0">
                <a:solidFill>
                  <a:srgbClr val="333333"/>
                </a:solidFill>
                <a:effectLst/>
                <a:latin typeface="Georgia" panose="02040502050405020303" pitchFamily="18" charset="0"/>
              </a:rPr>
              <a:t>3. "Du ger en känsla av trygghet på arbetsplatsen"</a:t>
            </a:r>
          </a:p>
          <a:p>
            <a:pPr algn="l"/>
            <a:r>
              <a:rPr lang="sv-SE" b="0" i="0" dirty="0">
                <a:solidFill>
                  <a:srgbClr val="333333"/>
                </a:solidFill>
                <a:effectLst/>
                <a:latin typeface="Georgia" panose="02040502050405020303" pitchFamily="18" charset="0"/>
              </a:rPr>
              <a:t>4. "Du delar med dig av dina kunskaper"</a:t>
            </a:r>
          </a:p>
          <a:p>
            <a:pPr algn="l"/>
            <a:r>
              <a:rPr lang="sv-SE" b="0" i="0" dirty="0">
                <a:solidFill>
                  <a:srgbClr val="333333"/>
                </a:solidFill>
                <a:effectLst/>
                <a:latin typeface="Georgia" panose="02040502050405020303" pitchFamily="18" charset="0"/>
              </a:rPr>
              <a:t>5. "Du ser alla kollegor och inkluderar alla"</a:t>
            </a:r>
          </a:p>
          <a:p>
            <a:pPr algn="l"/>
            <a:r>
              <a:rPr lang="sv-SE" b="0" i="0" dirty="0">
                <a:solidFill>
                  <a:srgbClr val="333333"/>
                </a:solidFill>
                <a:effectLst/>
                <a:latin typeface="Georgia" panose="02040502050405020303" pitchFamily="18" charset="0"/>
              </a:rPr>
              <a:t>6. "Du strävar framåt och imponerar alltid med ditt nytänkande"</a:t>
            </a:r>
          </a:p>
          <a:p>
            <a:pPr algn="l"/>
            <a:r>
              <a:rPr lang="sv-SE" b="0" i="0" dirty="0">
                <a:solidFill>
                  <a:srgbClr val="333333"/>
                </a:solidFill>
                <a:effectLst/>
                <a:latin typeface="Georgia" panose="02040502050405020303" pitchFamily="18" charset="0"/>
              </a:rPr>
              <a:t>7. "Du är professionell och en person man alltid kan räkna med"</a:t>
            </a:r>
          </a:p>
          <a:p>
            <a:pPr algn="l"/>
            <a:r>
              <a:rPr lang="sv-SE" b="0" i="0" dirty="0">
                <a:solidFill>
                  <a:srgbClr val="333333"/>
                </a:solidFill>
                <a:effectLst/>
                <a:latin typeface="Georgia" panose="02040502050405020303" pitchFamily="18" charset="0"/>
              </a:rPr>
              <a:t>8. "Ditt brinnande engagemang smittar av sig"</a:t>
            </a:r>
          </a:p>
          <a:p>
            <a:pPr algn="l"/>
            <a:r>
              <a:rPr lang="sv-SE" b="0" i="0" dirty="0">
                <a:solidFill>
                  <a:srgbClr val="333333"/>
                </a:solidFill>
                <a:effectLst/>
                <a:latin typeface="Georgia" panose="02040502050405020303" pitchFamily="18" charset="0"/>
              </a:rPr>
              <a:t>9. "Du är smart och man är alltid trygg med dina beslut"</a:t>
            </a:r>
          </a:p>
          <a:p>
            <a:pPr algn="l"/>
            <a:r>
              <a:rPr lang="sv-SE" b="0" i="0" dirty="0">
                <a:solidFill>
                  <a:srgbClr val="333333"/>
                </a:solidFill>
                <a:effectLst/>
                <a:latin typeface="Georgia" panose="02040502050405020303" pitchFamily="18" charset="0"/>
              </a:rPr>
              <a:t>10. "Du är en sån kollega man kommer referera till i flera år framåt"</a:t>
            </a:r>
          </a:p>
          <a:p>
            <a:pPr algn="l"/>
            <a:r>
              <a:rPr lang="sv-SE" b="0" i="0" dirty="0">
                <a:solidFill>
                  <a:srgbClr val="333333"/>
                </a:solidFill>
                <a:effectLst/>
                <a:latin typeface="Georgia" panose="02040502050405020303" pitchFamily="18" charset="0"/>
              </a:rPr>
              <a:t>11. "Du är en rolig person som alltid bjuder upp till skratt i teamet"</a:t>
            </a:r>
          </a:p>
          <a:p>
            <a:pPr algn="l"/>
            <a:r>
              <a:rPr lang="sv-SE" b="0" i="0" dirty="0">
                <a:solidFill>
                  <a:srgbClr val="333333"/>
                </a:solidFill>
                <a:effectLst/>
                <a:latin typeface="Georgia" panose="02040502050405020303" pitchFamily="18" charset="0"/>
              </a:rPr>
              <a:t>12. "Du är lösningsorienterad och lyckas alltid hitta smarta förbättringar inom allt"</a:t>
            </a:r>
          </a:p>
          <a:p>
            <a:pPr algn="l"/>
            <a:r>
              <a:rPr lang="sv-SE" b="1" i="0" dirty="0">
                <a:solidFill>
                  <a:srgbClr val="333333"/>
                </a:solidFill>
                <a:effectLst/>
                <a:latin typeface="Georgia" panose="02040502050405020303" pitchFamily="18" charset="0"/>
              </a:rPr>
              <a:t>Andra fina ord att använda när du ska beskriva en kollega:</a:t>
            </a:r>
          </a:p>
          <a:p>
            <a:pPr algn="l"/>
            <a:r>
              <a:rPr lang="sv-SE" b="0" i="0" dirty="0">
                <a:solidFill>
                  <a:srgbClr val="333333"/>
                </a:solidFill>
                <a:effectLst/>
                <a:latin typeface="Georgia" panose="02040502050405020303" pitchFamily="18" charset="0"/>
              </a:rPr>
              <a:t>Vad sägs som nyfiken, pålitlig, snabb, prestigelös, kreativ, öppensinnad, hjälpsam, eftertänksam, noggrann, trygg, vänlig, glädjespridare, strukturerad, framåt, snabblärd, initiativtagande, självständig, punktlig, trevlig, orädd, lugnande, inspirerande eller självsäker? Använd det som du tycker passar in på din kollega och våga säg det till hen! Vem vet, kanske gör det hens dag? </a:t>
            </a:r>
          </a:p>
          <a:p>
            <a:r>
              <a:rPr lang="sv-SE" dirty="0">
                <a:hlinkClick r:id="rId5"/>
              </a:rPr>
              <a:t>Fina ord att säga till kollega – som garanterat gör hen glad (modette.se)</a:t>
            </a:r>
            <a:endParaRPr lang="sv-SE" dirty="0"/>
          </a:p>
        </p:txBody>
      </p:sp>
      <p:sp>
        <p:nvSpPr>
          <p:cNvPr id="4" name="Platshållare för bildnummer 3"/>
          <p:cNvSpPr>
            <a:spLocks noGrp="1"/>
          </p:cNvSpPr>
          <p:nvPr>
            <p:ph type="sldNum" sz="quarter" idx="5"/>
          </p:nvPr>
        </p:nvSpPr>
        <p:spPr/>
        <p:txBody>
          <a:bodyPr/>
          <a:lstStyle/>
          <a:p>
            <a:fld id="{267307B5-53E0-410B-9BE0-8C5E15048987}" type="slidenum">
              <a:rPr lang="sv-SE" smtClean="0"/>
              <a:t>19</a:t>
            </a:fld>
            <a:endParaRPr lang="sv-SE"/>
          </a:p>
        </p:txBody>
      </p:sp>
    </p:spTree>
    <p:extLst>
      <p:ext uri="{BB962C8B-B14F-4D97-AF65-F5344CB8AC3E}">
        <p14:creationId xmlns:p14="http://schemas.microsoft.com/office/powerpoint/2010/main" val="1749097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67307B5-53E0-410B-9BE0-8C5E15048987}" type="slidenum">
              <a:rPr lang="sv-SE" smtClean="0"/>
              <a:t>20</a:t>
            </a:fld>
            <a:endParaRPr lang="sv-SE"/>
          </a:p>
        </p:txBody>
      </p:sp>
    </p:spTree>
    <p:extLst>
      <p:ext uri="{BB962C8B-B14F-4D97-AF65-F5344CB8AC3E}">
        <p14:creationId xmlns:p14="http://schemas.microsoft.com/office/powerpoint/2010/main" val="768891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a:solidFill>
                  <a:srgbClr val="242424"/>
                </a:solidFill>
                <a:effectLst/>
                <a:latin typeface="-apple-system"/>
              </a:rPr>
              <a:t>Det är samma länk för alla workshops och </a:t>
            </a:r>
            <a:r>
              <a:rPr lang="sv-SE" b="0" i="0" err="1">
                <a:solidFill>
                  <a:srgbClr val="242424"/>
                </a:solidFill>
                <a:effectLst/>
                <a:latin typeface="-apple-system"/>
              </a:rPr>
              <a:t>lärlabb</a:t>
            </a:r>
            <a:r>
              <a:rPr lang="sv-SE" b="0" i="0">
                <a:solidFill>
                  <a:srgbClr val="242424"/>
                </a:solidFill>
                <a:effectLst/>
                <a:latin typeface="-apple-system"/>
              </a:rPr>
              <a:t>. Så idag 12-16 är det folk där (vi har en workshop). Men resten av veckan och hela nästa vecka kan du gå in och testa när du vill: </a:t>
            </a:r>
            <a:r>
              <a:rPr lang="sv-SE" b="0" i="0" u="none" strike="noStrike">
                <a:solidFill>
                  <a:srgbClr val="5B5FC7"/>
                </a:solidFill>
                <a:effectLst/>
                <a:latin typeface="-apple-system"/>
                <a:hlinkClick r:id="rId3" tooltip="https://regionvasterbotten-se.zoom.us/j/86504800171?pwd=a3a2vvnszhvqdemwnnn6t0u2cw1iut09"/>
              </a:rPr>
              <a:t>https://regionvasterbotten-se.zoom.us/j/86504800171?pwd=a3A2VVNsZHVqdEMwNnN6T0U2cW1IUT09</a:t>
            </a:r>
            <a:endParaRPr lang="sv-SE"/>
          </a:p>
        </p:txBody>
      </p:sp>
      <p:sp>
        <p:nvSpPr>
          <p:cNvPr id="4" name="Platshållare för bildnummer 3"/>
          <p:cNvSpPr>
            <a:spLocks noGrp="1"/>
          </p:cNvSpPr>
          <p:nvPr>
            <p:ph type="sldNum" sz="quarter" idx="5"/>
          </p:nvPr>
        </p:nvSpPr>
        <p:spPr/>
        <p:txBody>
          <a:bodyPr/>
          <a:lstStyle/>
          <a:p>
            <a:fld id="{267307B5-53E0-410B-9BE0-8C5E15048987}" type="slidenum">
              <a:rPr lang="sv-SE" smtClean="0"/>
              <a:t>21</a:t>
            </a:fld>
            <a:endParaRPr lang="sv-SE"/>
          </a:p>
        </p:txBody>
      </p:sp>
    </p:spTree>
    <p:extLst>
      <p:ext uri="{BB962C8B-B14F-4D97-AF65-F5344CB8AC3E}">
        <p14:creationId xmlns:p14="http://schemas.microsoft.com/office/powerpoint/2010/main" val="318311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cs typeface="Calibri"/>
            </a:endParaRPr>
          </a:p>
        </p:txBody>
      </p:sp>
      <p:sp>
        <p:nvSpPr>
          <p:cNvPr id="4" name="Platshållare för bildnummer 3"/>
          <p:cNvSpPr>
            <a:spLocks noGrp="1"/>
          </p:cNvSpPr>
          <p:nvPr>
            <p:ph type="sldNum" sz="quarter" idx="5"/>
          </p:nvPr>
        </p:nvSpPr>
        <p:spPr/>
        <p:txBody>
          <a:bodyPr/>
          <a:lstStyle/>
          <a:p>
            <a:fld id="{267307B5-53E0-410B-9BE0-8C5E15048987}" type="slidenum">
              <a:rPr lang="sv-SE" smtClean="0"/>
              <a:t>2</a:t>
            </a:fld>
            <a:endParaRPr lang="sv-SE"/>
          </a:p>
        </p:txBody>
      </p:sp>
    </p:spTree>
    <p:extLst>
      <p:ext uri="{BB962C8B-B14F-4D97-AF65-F5344CB8AC3E}">
        <p14:creationId xmlns:p14="http://schemas.microsoft.com/office/powerpoint/2010/main" val="131794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67307B5-53E0-410B-9BE0-8C5E15048987}" type="slidenum">
              <a:rPr lang="sv-SE" smtClean="0"/>
              <a:t>3</a:t>
            </a:fld>
            <a:endParaRPr lang="sv-SE"/>
          </a:p>
        </p:txBody>
      </p:sp>
    </p:spTree>
    <p:extLst>
      <p:ext uri="{BB962C8B-B14F-4D97-AF65-F5344CB8AC3E}">
        <p14:creationId xmlns:p14="http://schemas.microsoft.com/office/powerpoint/2010/main" val="493667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9. Om det inte fungerar betyder det att den externa parten ställt in att det inte ska fungera. Då är det mail som gäller.</a:t>
            </a:r>
          </a:p>
        </p:txBody>
      </p:sp>
      <p:sp>
        <p:nvSpPr>
          <p:cNvPr id="4" name="Platshållare för bildnummer 3"/>
          <p:cNvSpPr>
            <a:spLocks noGrp="1"/>
          </p:cNvSpPr>
          <p:nvPr>
            <p:ph type="sldNum" sz="quarter" idx="5"/>
          </p:nvPr>
        </p:nvSpPr>
        <p:spPr/>
        <p:txBody>
          <a:bodyPr/>
          <a:lstStyle/>
          <a:p>
            <a:fld id="{267307B5-53E0-410B-9BE0-8C5E15048987}" type="slidenum">
              <a:rPr lang="sv-SE" smtClean="0"/>
              <a:t>4</a:t>
            </a:fld>
            <a:endParaRPr lang="sv-SE"/>
          </a:p>
        </p:txBody>
      </p:sp>
    </p:spTree>
    <p:extLst>
      <p:ext uri="{BB962C8B-B14F-4D97-AF65-F5344CB8AC3E}">
        <p14:creationId xmlns:p14="http://schemas.microsoft.com/office/powerpoint/2010/main" val="1315276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67307B5-53E0-410B-9BE0-8C5E15048987}" type="slidenum">
              <a:rPr lang="sv-SE" smtClean="0"/>
              <a:t>5</a:t>
            </a:fld>
            <a:endParaRPr lang="sv-SE"/>
          </a:p>
        </p:txBody>
      </p:sp>
    </p:spTree>
    <p:extLst>
      <p:ext uri="{BB962C8B-B14F-4D97-AF65-F5344CB8AC3E}">
        <p14:creationId xmlns:p14="http://schemas.microsoft.com/office/powerpoint/2010/main" val="1051831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Använd gärna ett headset med mikrofon. Om du använder datorns mikrofon se till att vara i ett tyst rum.</a:t>
            </a:r>
          </a:p>
        </p:txBody>
      </p:sp>
      <p:sp>
        <p:nvSpPr>
          <p:cNvPr id="4" name="Platshållare för bildnummer 3"/>
          <p:cNvSpPr>
            <a:spLocks noGrp="1"/>
          </p:cNvSpPr>
          <p:nvPr>
            <p:ph type="sldNum" sz="quarter" idx="5"/>
          </p:nvPr>
        </p:nvSpPr>
        <p:spPr/>
        <p:txBody>
          <a:bodyPr/>
          <a:lstStyle/>
          <a:p>
            <a:fld id="{267307B5-53E0-410B-9BE0-8C5E15048987}" type="slidenum">
              <a:rPr lang="sv-SE" smtClean="0"/>
              <a:t>6</a:t>
            </a:fld>
            <a:endParaRPr lang="sv-SE"/>
          </a:p>
        </p:txBody>
      </p:sp>
    </p:spTree>
    <p:extLst>
      <p:ext uri="{BB962C8B-B14F-4D97-AF65-F5344CB8AC3E}">
        <p14:creationId xmlns:p14="http://schemas.microsoft.com/office/powerpoint/2010/main" val="1230255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Använd gärna ett headset med mikrofon. Om du använder datorns mikrofon se till att vara i ett tyst rum.</a:t>
            </a:r>
          </a:p>
        </p:txBody>
      </p:sp>
      <p:sp>
        <p:nvSpPr>
          <p:cNvPr id="4" name="Platshållare för bildnummer 3"/>
          <p:cNvSpPr>
            <a:spLocks noGrp="1"/>
          </p:cNvSpPr>
          <p:nvPr>
            <p:ph type="sldNum" sz="quarter" idx="5"/>
          </p:nvPr>
        </p:nvSpPr>
        <p:spPr/>
        <p:txBody>
          <a:bodyPr/>
          <a:lstStyle/>
          <a:p>
            <a:fld id="{267307B5-53E0-410B-9BE0-8C5E15048987}" type="slidenum">
              <a:rPr lang="sv-SE" smtClean="0"/>
              <a:t>7</a:t>
            </a:fld>
            <a:endParaRPr lang="sv-SE"/>
          </a:p>
        </p:txBody>
      </p:sp>
    </p:spTree>
    <p:extLst>
      <p:ext uri="{BB962C8B-B14F-4D97-AF65-F5344CB8AC3E}">
        <p14:creationId xmlns:p14="http://schemas.microsoft.com/office/powerpoint/2010/main" val="76782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Använd gärna ett headset med mikrofon. Om du använder datorns mikrofon se till att vara i ett tyst rum.</a:t>
            </a:r>
          </a:p>
        </p:txBody>
      </p:sp>
      <p:sp>
        <p:nvSpPr>
          <p:cNvPr id="4" name="Platshållare för bildnummer 3"/>
          <p:cNvSpPr>
            <a:spLocks noGrp="1"/>
          </p:cNvSpPr>
          <p:nvPr>
            <p:ph type="sldNum" sz="quarter" idx="5"/>
          </p:nvPr>
        </p:nvSpPr>
        <p:spPr/>
        <p:txBody>
          <a:bodyPr/>
          <a:lstStyle/>
          <a:p>
            <a:fld id="{267307B5-53E0-410B-9BE0-8C5E15048987}" type="slidenum">
              <a:rPr lang="sv-SE" smtClean="0"/>
              <a:t>8</a:t>
            </a:fld>
            <a:endParaRPr lang="sv-SE"/>
          </a:p>
        </p:txBody>
      </p:sp>
    </p:spTree>
    <p:extLst>
      <p:ext uri="{BB962C8B-B14F-4D97-AF65-F5344CB8AC3E}">
        <p14:creationId xmlns:p14="http://schemas.microsoft.com/office/powerpoint/2010/main" val="414144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67307B5-53E0-410B-9BE0-8C5E15048987}" type="slidenum">
              <a:rPr lang="sv-SE" smtClean="0"/>
              <a:t>9</a:t>
            </a:fld>
            <a:endParaRPr lang="sv-SE"/>
          </a:p>
        </p:txBody>
      </p:sp>
    </p:spTree>
    <p:extLst>
      <p:ext uri="{BB962C8B-B14F-4D97-AF65-F5344CB8AC3E}">
        <p14:creationId xmlns:p14="http://schemas.microsoft.com/office/powerpoint/2010/main" val="23316392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1.xml"/><Relationship Id="rId4" Type="http://schemas.openxmlformats.org/officeDocument/2006/relationships/image" Target="../media/image19.jpe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Master" Target="../slideMasters/slideMaster11.xml"/><Relationship Id="rId4" Type="http://schemas.openxmlformats.org/officeDocument/2006/relationships/image" Target="../media/image19.jpe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Master" Target="../slideMasters/slideMaster11.xml"/><Relationship Id="rId4" Type="http://schemas.openxmlformats.org/officeDocument/2006/relationships/image" Target="../media/image19.jpe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Master" Target="../slideMasters/slideMaster11.xml"/><Relationship Id="rId4" Type="http://schemas.openxmlformats.org/officeDocument/2006/relationships/image" Target="../media/image19.jpe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Master" Target="../slideMasters/slideMaster11.xml"/><Relationship Id="rId4" Type="http://schemas.openxmlformats.org/officeDocument/2006/relationships/image" Target="../media/image19.jpe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1.xml"/><Relationship Id="rId4" Type="http://schemas.openxmlformats.org/officeDocument/2006/relationships/image" Target="../media/image2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Master" Target="../slideMasters/slideMaster11.xml"/><Relationship Id="rId4" Type="http://schemas.openxmlformats.org/officeDocument/2006/relationships/image" Target="../media/image26.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1.xml"/><Relationship Id="rId4" Type="http://schemas.openxmlformats.org/officeDocument/2006/relationships/image" Target="../media/image19.jpeg"/></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sida, vit">
    <p:bg>
      <p:bgPr>
        <a:solidFill>
          <a:srgbClr val="FFFFFF"/>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709818D8-7716-4778-AF23-239EFFDC7E9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869010" y="5735100"/>
            <a:ext cx="1565428" cy="502211"/>
          </a:xfrm>
          <a:prstGeom prst="rect">
            <a:avLst/>
          </a:prstGeom>
        </p:spPr>
      </p:pic>
      <p:sp>
        <p:nvSpPr>
          <p:cNvPr id="8" name="Platshållare för text 3"/>
          <p:cNvSpPr>
            <a:spLocks noGrp="1"/>
          </p:cNvSpPr>
          <p:nvPr>
            <p:ph type="body" sz="quarter" idx="11" hasCustomPrompt="1"/>
          </p:nvPr>
        </p:nvSpPr>
        <p:spPr>
          <a:xfrm>
            <a:off x="623392" y="4264064"/>
            <a:ext cx="10813025" cy="677104"/>
          </a:xfrm>
        </p:spPr>
        <p:txBody>
          <a:bodyPr/>
          <a:lstStyle>
            <a:lvl1pPr algn="ctr">
              <a:defRPr sz="2800" baseline="0">
                <a:solidFill>
                  <a:srgbClr val="004165"/>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FFFFFF"/>
                </a:solidFill>
                <a:latin typeface="+mj-lt"/>
              </a:defRPr>
            </a:lvl5pPr>
          </a:lstStyle>
          <a:p>
            <a:pPr lvl="0"/>
            <a:r>
              <a:rPr lang="sv-SE"/>
              <a:t>Klicka här för att lägga till underrubrik</a:t>
            </a:r>
          </a:p>
        </p:txBody>
      </p:sp>
      <p:sp>
        <p:nvSpPr>
          <p:cNvPr id="7" name="Rubrik 1"/>
          <p:cNvSpPr>
            <a:spLocks noGrp="1"/>
          </p:cNvSpPr>
          <p:nvPr>
            <p:ph type="title" hasCustomPrompt="1"/>
          </p:nvPr>
        </p:nvSpPr>
        <p:spPr>
          <a:xfrm>
            <a:off x="623392" y="1411200"/>
            <a:ext cx="10813025" cy="2700000"/>
          </a:xfrm>
        </p:spPr>
        <p:txBody>
          <a:bodyPr anchor="b" anchorCtr="0"/>
          <a:lstStyle>
            <a:lvl1pPr algn="ctr">
              <a:defRPr sz="7200" baseline="0">
                <a:solidFill>
                  <a:srgbClr val="004165"/>
                </a:solidFill>
                <a:latin typeface="+mj-lt"/>
                <a:ea typeface="Open Sans Light" panose="020B0306030504020204" pitchFamily="34" charset="0"/>
                <a:cs typeface="Open Sans Light" panose="020B0306030504020204" pitchFamily="34" charset="0"/>
              </a:defRPr>
            </a:lvl1pPr>
          </a:lstStyle>
          <a:p>
            <a:r>
              <a:rPr lang="sv-SE" i="0"/>
              <a:t>Klicka här för att lägga till h</a:t>
            </a:r>
            <a:r>
              <a:rPr lang="sv-SE"/>
              <a:t>uvudrubrik</a:t>
            </a:r>
          </a:p>
        </p:txBody>
      </p:sp>
    </p:spTree>
    <p:extLst>
      <p:ext uri="{BB962C8B-B14F-4D97-AF65-F5344CB8AC3E}">
        <p14:creationId xmlns:p14="http://schemas.microsoft.com/office/powerpoint/2010/main" val="4113713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kel textsida, logo">
    <p:bg>
      <p:bgPr>
        <a:solidFill>
          <a:srgbClr val="FFFFFF"/>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4401F7D-3A9E-4FA5-B7B0-D6349C76EC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869010" y="5735100"/>
            <a:ext cx="1565428" cy="502211"/>
          </a:xfrm>
          <a:prstGeom prst="rect">
            <a:avLst/>
          </a:prstGeom>
        </p:spPr>
      </p:pic>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chemeClr val="tx1"/>
                </a:solidFill>
                <a:latin typeface="Open Sans Extrabold"/>
                <a:cs typeface="Open Sans Extrabold"/>
              </a:defRPr>
            </a:lvl1pPr>
          </a:lstStyle>
          <a:p>
            <a:r>
              <a:rPr lang="sv-SE"/>
              <a:t>Klicka här för att lägga till rubrik</a:t>
            </a:r>
          </a:p>
        </p:txBody>
      </p:sp>
    </p:spTree>
    <p:extLst>
      <p:ext uri="{BB962C8B-B14F-4D97-AF65-F5344CB8AC3E}">
        <p14:creationId xmlns:p14="http://schemas.microsoft.com/office/powerpoint/2010/main" val="169108463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x">
  <p:cSld name="Rubrik på Bild">
    <p:spTree>
      <p:nvGrpSpPr>
        <p:cNvPr id="1" name=""/>
        <p:cNvGrpSpPr/>
        <p:nvPr/>
      </p:nvGrpSpPr>
      <p:grpSpPr>
        <a:xfrm>
          <a:off x="0" y="0"/>
          <a:ext cx="0" cy="0"/>
          <a:chOff x="0" y="0"/>
          <a:chExt cx="0" cy="0"/>
        </a:xfrm>
      </p:grpSpPr>
      <p:pic>
        <p:nvPicPr>
          <p:cNvPr id="22" name="Bildobjekt 5" descr="Bildobjekt 5"/>
          <p:cNvPicPr>
            <a:picLocks noChangeAspect="1"/>
          </p:cNvPicPr>
          <p:nvPr/>
        </p:nvPicPr>
        <p:blipFill>
          <a:blip r:embed="rId2"/>
          <a:stretch>
            <a:fillRect/>
          </a:stretch>
        </p:blipFill>
        <p:spPr>
          <a:xfrm>
            <a:off x="9359505" y="6007591"/>
            <a:ext cx="1920214" cy="434662"/>
          </a:xfrm>
          <a:prstGeom prst="rect">
            <a:avLst/>
          </a:prstGeom>
          <a:ln w="12700">
            <a:miter lim="400000"/>
          </a:ln>
        </p:spPr>
      </p:pic>
      <p:pic>
        <p:nvPicPr>
          <p:cNvPr id="23" name="Bildobjekt 3" descr="Bildobjekt 3"/>
          <p:cNvPicPr>
            <a:picLocks noChangeAspect="1"/>
          </p:cNvPicPr>
          <p:nvPr/>
        </p:nvPicPr>
        <p:blipFill>
          <a:blip r:embed="rId3"/>
          <a:stretch>
            <a:fillRect/>
          </a:stretch>
        </p:blipFill>
        <p:spPr>
          <a:xfrm>
            <a:off x="-1" y="-1"/>
            <a:ext cx="12192001" cy="5590118"/>
          </a:xfrm>
          <a:prstGeom prst="rect">
            <a:avLst/>
          </a:prstGeom>
          <a:ln w="12700">
            <a:miter lim="400000"/>
          </a:ln>
        </p:spPr>
      </p:pic>
      <p:sp>
        <p:nvSpPr>
          <p:cNvPr id="24" name="Platshållare för bild 4"/>
          <p:cNvSpPr>
            <a:spLocks noGrp="1"/>
          </p:cNvSpPr>
          <p:nvPr>
            <p:ph type="pic" idx="21"/>
          </p:nvPr>
        </p:nvSpPr>
        <p:spPr>
          <a:xfrm>
            <a:off x="-1" y="1"/>
            <a:ext cx="12192001" cy="5590117"/>
          </a:xfrm>
          <a:prstGeom prst="rect">
            <a:avLst/>
          </a:prstGeom>
          <a:ln w="12700"/>
        </p:spPr>
        <p:txBody>
          <a:bodyPr lIns="91439" tIns="45719" rIns="91439" bIns="45719"/>
          <a:lstStyle/>
          <a:p>
            <a:endParaRPr/>
          </a:p>
        </p:txBody>
      </p:sp>
      <p:sp>
        <p:nvSpPr>
          <p:cNvPr id="25" name="Titeltext"/>
          <p:cNvSpPr txBox="1">
            <a:spLocks noGrp="1"/>
          </p:cNvSpPr>
          <p:nvPr>
            <p:ph type="title"/>
          </p:nvPr>
        </p:nvSpPr>
        <p:spPr>
          <a:xfrm>
            <a:off x="1016732" y="1557339"/>
            <a:ext cx="10272186" cy="1008113"/>
          </a:xfrm>
          <a:prstGeom prst="rect">
            <a:avLst/>
          </a:prstGeom>
        </p:spPr>
        <p:txBody>
          <a:bodyPr/>
          <a:lstStyle/>
          <a:p>
            <a:r>
              <a:t>Titeltext</a:t>
            </a:r>
          </a:p>
        </p:txBody>
      </p:sp>
      <p:pic>
        <p:nvPicPr>
          <p:cNvPr id="26" name="EU_flagga_EurSocfond_cmyk arial_700.jpeg" descr="EU_flagga_EurSocfond_cmyk arial_700.jpeg"/>
          <p:cNvPicPr>
            <a:picLocks noChangeAspect="1"/>
          </p:cNvPicPr>
          <p:nvPr/>
        </p:nvPicPr>
        <p:blipFill>
          <a:blip r:embed="rId4"/>
          <a:stretch>
            <a:fillRect/>
          </a:stretch>
        </p:blipFill>
        <p:spPr>
          <a:xfrm>
            <a:off x="8415659" y="5958116"/>
            <a:ext cx="745350" cy="695318"/>
          </a:xfrm>
          <a:prstGeom prst="rect">
            <a:avLst/>
          </a:prstGeom>
          <a:ln w="12700">
            <a:miter lim="400000"/>
          </a:ln>
        </p:spPr>
      </p:pic>
      <p:sp>
        <p:nvSpPr>
          <p:cNvPr id="27"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x">
  <p:cSld name="Rubrik, Brödtext, Bild, Kapitelmärkning">
    <p:spTree>
      <p:nvGrpSpPr>
        <p:cNvPr id="1" name=""/>
        <p:cNvGrpSpPr/>
        <p:nvPr/>
      </p:nvGrpSpPr>
      <p:grpSpPr>
        <a:xfrm>
          <a:off x="0" y="0"/>
          <a:ext cx="0" cy="0"/>
          <a:chOff x="0" y="0"/>
          <a:chExt cx="0" cy="0"/>
        </a:xfrm>
      </p:grpSpPr>
      <p:pic>
        <p:nvPicPr>
          <p:cNvPr id="46" name="Bildobjekt 5" descr="Bildobjekt 5"/>
          <p:cNvPicPr>
            <a:picLocks noChangeAspect="1"/>
          </p:cNvPicPr>
          <p:nvPr/>
        </p:nvPicPr>
        <p:blipFill>
          <a:blip r:embed="rId2"/>
          <a:stretch>
            <a:fillRect/>
          </a:stretch>
        </p:blipFill>
        <p:spPr>
          <a:xfrm>
            <a:off x="9359505" y="6007591"/>
            <a:ext cx="1920214" cy="434662"/>
          </a:xfrm>
          <a:prstGeom prst="rect">
            <a:avLst/>
          </a:prstGeom>
          <a:ln w="12700">
            <a:miter lim="400000"/>
          </a:ln>
        </p:spPr>
      </p:pic>
      <p:sp>
        <p:nvSpPr>
          <p:cNvPr id="47" name="Brödtext nivå ett…"/>
          <p:cNvSpPr txBox="1">
            <a:spLocks noGrp="1"/>
          </p:cNvSpPr>
          <p:nvPr>
            <p:ph type="body" sz="quarter" idx="1"/>
          </p:nvPr>
        </p:nvSpPr>
        <p:spPr>
          <a:xfrm>
            <a:off x="1007533" y="765176"/>
            <a:ext cx="5088468" cy="779992"/>
          </a:xfrm>
          <a:prstGeom prst="rect">
            <a:avLst/>
          </a:prstGeom>
        </p:spPr>
        <p:txBody>
          <a:bodyPr anchor="ctr">
            <a:normAutofit/>
          </a:bodyPr>
          <a:lstStyle>
            <a:lvl1pPr marL="0" indent="0">
              <a:spcBef>
                <a:spcPts val="950"/>
              </a:spcBef>
              <a:buClrTx/>
              <a:buSzTx/>
              <a:buFontTx/>
              <a:buNone/>
              <a:defRPr sz="4000">
                <a:solidFill>
                  <a:schemeClr val="accent1"/>
                </a:solidFill>
              </a:defRPr>
            </a:lvl1pPr>
            <a:lvl2pPr marL="572800" indent="-400000">
              <a:spcBef>
                <a:spcPts val="950"/>
              </a:spcBef>
              <a:buClrTx/>
              <a:buFontTx/>
              <a:defRPr sz="4000">
                <a:solidFill>
                  <a:schemeClr val="accent1"/>
                </a:solidFill>
              </a:defRPr>
            </a:lvl2pPr>
            <a:lvl3pPr marL="841500" indent="-450000">
              <a:spcBef>
                <a:spcPts val="950"/>
              </a:spcBef>
              <a:buClrTx/>
              <a:buFontTx/>
              <a:defRPr sz="4000">
                <a:solidFill>
                  <a:schemeClr val="accent1"/>
                </a:solidFill>
              </a:defRPr>
            </a:lvl3pPr>
            <a:lvl4pPr marL="1116386" indent="-514286">
              <a:spcBef>
                <a:spcPts val="950"/>
              </a:spcBef>
              <a:buClrTx/>
              <a:buFontTx/>
              <a:defRPr sz="4000">
                <a:solidFill>
                  <a:schemeClr val="accent1"/>
                </a:solidFill>
              </a:defRPr>
            </a:lvl4pPr>
            <a:lvl5pPr marL="1376700" indent="-600000">
              <a:spcBef>
                <a:spcPts val="950"/>
              </a:spcBef>
              <a:buClrTx/>
              <a:buFontTx/>
              <a:defRPr sz="4000">
                <a:solidFill>
                  <a:schemeClr val="accent1"/>
                </a:solidFill>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48" name="Platshållare för text 5"/>
          <p:cNvSpPr>
            <a:spLocks noGrp="1"/>
          </p:cNvSpPr>
          <p:nvPr>
            <p:ph type="body" sz="half" idx="21"/>
          </p:nvPr>
        </p:nvSpPr>
        <p:spPr>
          <a:xfrm>
            <a:off x="1007533" y="1773480"/>
            <a:ext cx="5088468" cy="3816109"/>
          </a:xfrm>
          <a:prstGeom prst="rect">
            <a:avLst/>
          </a:prstGeom>
          <a:ln w="12700"/>
        </p:spPr>
        <p:txBody>
          <a:bodyPr>
            <a:normAutofit/>
          </a:bodyPr>
          <a:lstStyle/>
          <a:p>
            <a:pPr marL="0" indent="0">
              <a:spcBef>
                <a:spcPts val="800"/>
              </a:spcBef>
              <a:buClrTx/>
              <a:buSzTx/>
              <a:buFontTx/>
              <a:buNone/>
            </a:pPr>
            <a:endParaRPr/>
          </a:p>
        </p:txBody>
      </p:sp>
      <p:sp>
        <p:nvSpPr>
          <p:cNvPr id="49" name="Platshållare för bild 8"/>
          <p:cNvSpPr>
            <a:spLocks noGrp="1"/>
          </p:cNvSpPr>
          <p:nvPr>
            <p:ph type="pic" sz="half" idx="22"/>
          </p:nvPr>
        </p:nvSpPr>
        <p:spPr>
          <a:xfrm>
            <a:off x="6479717" y="765176"/>
            <a:ext cx="4800001" cy="4824415"/>
          </a:xfrm>
          <a:prstGeom prst="rect">
            <a:avLst/>
          </a:prstGeom>
          <a:ln w="12700"/>
        </p:spPr>
        <p:txBody>
          <a:bodyPr lIns="91439" tIns="45719" rIns="91439" bIns="45719"/>
          <a:lstStyle/>
          <a:p>
            <a:endParaRPr/>
          </a:p>
        </p:txBody>
      </p:sp>
      <p:sp>
        <p:nvSpPr>
          <p:cNvPr id="50" name="Platshållare för text 5"/>
          <p:cNvSpPr>
            <a:spLocks noGrp="1"/>
          </p:cNvSpPr>
          <p:nvPr>
            <p:ph type="body" sz="quarter" idx="23"/>
          </p:nvPr>
        </p:nvSpPr>
        <p:spPr>
          <a:xfrm>
            <a:off x="527051" y="332111"/>
            <a:ext cx="10752667" cy="213990"/>
          </a:xfrm>
          <a:prstGeom prst="rect">
            <a:avLst/>
          </a:prstGeom>
          <a:ln w="12700"/>
        </p:spPr>
        <p:txBody>
          <a:bodyPr anchor="ctr">
            <a:normAutofit/>
          </a:bodyPr>
          <a:lstStyle/>
          <a:p>
            <a:pPr marL="0" indent="0">
              <a:spcBef>
                <a:spcPts val="300"/>
              </a:spcBef>
              <a:buClrTx/>
              <a:buSzTx/>
              <a:buFontTx/>
              <a:buNone/>
              <a:defRPr sz="2600" b="1">
                <a:solidFill>
                  <a:schemeClr val="accent1"/>
                </a:solidFill>
              </a:defRPr>
            </a:pPr>
            <a:endParaRPr/>
          </a:p>
        </p:txBody>
      </p:sp>
      <p:pic>
        <p:nvPicPr>
          <p:cNvPr id="51" name="EU_flagga_EurSocfond_cmyk arial_700.jpeg" descr="EU_flagga_EurSocfond_cmyk arial_700.jpeg"/>
          <p:cNvPicPr>
            <a:picLocks noChangeAspect="1"/>
          </p:cNvPicPr>
          <p:nvPr/>
        </p:nvPicPr>
        <p:blipFill>
          <a:blip r:embed="rId3"/>
          <a:stretch>
            <a:fillRect/>
          </a:stretch>
        </p:blipFill>
        <p:spPr>
          <a:xfrm>
            <a:off x="8415659" y="5958116"/>
            <a:ext cx="745350" cy="695318"/>
          </a:xfrm>
          <a:prstGeom prst="rect">
            <a:avLst/>
          </a:prstGeom>
          <a:ln w="12700">
            <a:miter lim="400000"/>
          </a:ln>
        </p:spPr>
      </p:pic>
      <p:sp>
        <p:nvSpPr>
          <p:cNvPr id="52"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x">
  <p:cSld name="Rubrik + Bild, Kapitelmärkning">
    <p:spTree>
      <p:nvGrpSpPr>
        <p:cNvPr id="1" name=""/>
        <p:cNvGrpSpPr/>
        <p:nvPr/>
      </p:nvGrpSpPr>
      <p:grpSpPr>
        <a:xfrm>
          <a:off x="0" y="0"/>
          <a:ext cx="0" cy="0"/>
          <a:chOff x="0" y="0"/>
          <a:chExt cx="0" cy="0"/>
        </a:xfrm>
      </p:grpSpPr>
      <p:pic>
        <p:nvPicPr>
          <p:cNvPr id="59" name="Bildobjekt 5" descr="Bildobjekt 5"/>
          <p:cNvPicPr>
            <a:picLocks noChangeAspect="1"/>
          </p:cNvPicPr>
          <p:nvPr/>
        </p:nvPicPr>
        <p:blipFill>
          <a:blip r:embed="rId2"/>
          <a:stretch>
            <a:fillRect/>
          </a:stretch>
        </p:blipFill>
        <p:spPr>
          <a:xfrm>
            <a:off x="9359505" y="6007591"/>
            <a:ext cx="1920214" cy="434662"/>
          </a:xfrm>
          <a:prstGeom prst="rect">
            <a:avLst/>
          </a:prstGeom>
          <a:ln w="12700">
            <a:miter lim="400000"/>
          </a:ln>
        </p:spPr>
      </p:pic>
      <p:sp>
        <p:nvSpPr>
          <p:cNvPr id="60" name="Brödtext nivå ett…"/>
          <p:cNvSpPr txBox="1">
            <a:spLocks noGrp="1"/>
          </p:cNvSpPr>
          <p:nvPr>
            <p:ph type="body" sz="quarter" idx="1"/>
          </p:nvPr>
        </p:nvSpPr>
        <p:spPr>
          <a:xfrm>
            <a:off x="1007533" y="765176"/>
            <a:ext cx="10272186" cy="779992"/>
          </a:xfrm>
          <a:prstGeom prst="rect">
            <a:avLst/>
          </a:prstGeom>
        </p:spPr>
        <p:txBody>
          <a:bodyPr anchor="ctr">
            <a:normAutofit/>
          </a:bodyPr>
          <a:lstStyle>
            <a:lvl1pPr marL="0" indent="0">
              <a:spcBef>
                <a:spcPts val="950"/>
              </a:spcBef>
              <a:buClrTx/>
              <a:buSzTx/>
              <a:buFontTx/>
              <a:buNone/>
              <a:defRPr sz="4000">
                <a:solidFill>
                  <a:schemeClr val="accent1"/>
                </a:solidFill>
              </a:defRPr>
            </a:lvl1pPr>
            <a:lvl2pPr marL="572800" indent="-400000">
              <a:spcBef>
                <a:spcPts val="950"/>
              </a:spcBef>
              <a:buClrTx/>
              <a:buFontTx/>
              <a:defRPr sz="4000">
                <a:solidFill>
                  <a:schemeClr val="accent1"/>
                </a:solidFill>
              </a:defRPr>
            </a:lvl2pPr>
            <a:lvl3pPr marL="841500" indent="-450000">
              <a:spcBef>
                <a:spcPts val="950"/>
              </a:spcBef>
              <a:buClrTx/>
              <a:buFontTx/>
              <a:defRPr sz="4000">
                <a:solidFill>
                  <a:schemeClr val="accent1"/>
                </a:solidFill>
              </a:defRPr>
            </a:lvl3pPr>
            <a:lvl4pPr marL="1116386" indent="-514286">
              <a:spcBef>
                <a:spcPts val="950"/>
              </a:spcBef>
              <a:buClrTx/>
              <a:buFontTx/>
              <a:defRPr sz="4000">
                <a:solidFill>
                  <a:schemeClr val="accent1"/>
                </a:solidFill>
              </a:defRPr>
            </a:lvl4pPr>
            <a:lvl5pPr marL="1376700" indent="-600000">
              <a:spcBef>
                <a:spcPts val="950"/>
              </a:spcBef>
              <a:buClrTx/>
              <a:buFontTx/>
              <a:defRPr sz="4000">
                <a:solidFill>
                  <a:schemeClr val="accent1"/>
                </a:solidFill>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61" name="Platshållare för bild 8"/>
          <p:cNvSpPr>
            <a:spLocks noGrp="1"/>
          </p:cNvSpPr>
          <p:nvPr>
            <p:ph type="pic" idx="21"/>
          </p:nvPr>
        </p:nvSpPr>
        <p:spPr>
          <a:xfrm>
            <a:off x="1007533" y="1772819"/>
            <a:ext cx="10272186" cy="3480750"/>
          </a:xfrm>
          <a:prstGeom prst="rect">
            <a:avLst/>
          </a:prstGeom>
          <a:ln w="12700"/>
        </p:spPr>
        <p:txBody>
          <a:bodyPr lIns="91439" tIns="45719" rIns="91439" bIns="45719"/>
          <a:lstStyle/>
          <a:p>
            <a:endParaRPr/>
          </a:p>
        </p:txBody>
      </p:sp>
      <p:sp>
        <p:nvSpPr>
          <p:cNvPr id="62" name="Platshållare för text 5"/>
          <p:cNvSpPr>
            <a:spLocks noGrp="1"/>
          </p:cNvSpPr>
          <p:nvPr>
            <p:ph type="body" sz="quarter" idx="22"/>
          </p:nvPr>
        </p:nvSpPr>
        <p:spPr>
          <a:xfrm>
            <a:off x="527051" y="332656"/>
            <a:ext cx="10752667" cy="213445"/>
          </a:xfrm>
          <a:prstGeom prst="rect">
            <a:avLst/>
          </a:prstGeom>
          <a:ln w="12700"/>
        </p:spPr>
        <p:txBody>
          <a:bodyPr anchor="ctr">
            <a:normAutofit/>
          </a:bodyPr>
          <a:lstStyle/>
          <a:p>
            <a:pPr marL="0" indent="0">
              <a:spcBef>
                <a:spcPts val="300"/>
              </a:spcBef>
              <a:buClrTx/>
              <a:buSzTx/>
              <a:buFontTx/>
              <a:buNone/>
              <a:defRPr sz="2600" b="1">
                <a:solidFill>
                  <a:schemeClr val="accent1"/>
                </a:solidFill>
              </a:defRPr>
            </a:pPr>
            <a:endParaRPr/>
          </a:p>
        </p:txBody>
      </p:sp>
      <p:pic>
        <p:nvPicPr>
          <p:cNvPr id="63" name="EU_flagga_EurSocfond_cmyk arial_700.jpeg" descr="EU_flagga_EurSocfond_cmyk arial_700.jpeg"/>
          <p:cNvPicPr>
            <a:picLocks noChangeAspect="1"/>
          </p:cNvPicPr>
          <p:nvPr/>
        </p:nvPicPr>
        <p:blipFill>
          <a:blip r:embed="rId3"/>
          <a:stretch>
            <a:fillRect/>
          </a:stretch>
        </p:blipFill>
        <p:spPr>
          <a:xfrm>
            <a:off x="8415659" y="5958116"/>
            <a:ext cx="745350" cy="695318"/>
          </a:xfrm>
          <a:prstGeom prst="rect">
            <a:avLst/>
          </a:prstGeom>
          <a:ln w="12700">
            <a:miter lim="400000"/>
          </a:ln>
        </p:spPr>
      </p:pic>
      <p:sp>
        <p:nvSpPr>
          <p:cNvPr id="64"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x">
  <p:cSld name="Rubrik + Brödtext, mörk bakgrund, Kapitelmärkning">
    <p:spTree>
      <p:nvGrpSpPr>
        <p:cNvPr id="1" name=""/>
        <p:cNvGrpSpPr/>
        <p:nvPr/>
      </p:nvGrpSpPr>
      <p:grpSpPr>
        <a:xfrm>
          <a:off x="0" y="0"/>
          <a:ext cx="0" cy="0"/>
          <a:chOff x="0" y="0"/>
          <a:chExt cx="0" cy="0"/>
        </a:xfrm>
      </p:grpSpPr>
      <p:pic>
        <p:nvPicPr>
          <p:cNvPr id="71" name="Bildobjekt 5" descr="Bildobjekt 5"/>
          <p:cNvPicPr>
            <a:picLocks noChangeAspect="1"/>
          </p:cNvPicPr>
          <p:nvPr/>
        </p:nvPicPr>
        <p:blipFill>
          <a:blip r:embed="rId2"/>
          <a:stretch>
            <a:fillRect/>
          </a:stretch>
        </p:blipFill>
        <p:spPr>
          <a:xfrm>
            <a:off x="9359505" y="6007591"/>
            <a:ext cx="1920214" cy="434662"/>
          </a:xfrm>
          <a:prstGeom prst="rect">
            <a:avLst/>
          </a:prstGeom>
          <a:ln w="12700">
            <a:miter lim="400000"/>
          </a:ln>
        </p:spPr>
      </p:pic>
      <p:pic>
        <p:nvPicPr>
          <p:cNvPr id="72" name="Bildobjekt 7" descr="Bildobjekt 7"/>
          <p:cNvPicPr>
            <a:picLocks noChangeAspect="1"/>
          </p:cNvPicPr>
          <p:nvPr/>
        </p:nvPicPr>
        <p:blipFill>
          <a:blip r:embed="rId3"/>
          <a:srcRect t="1" b="41032"/>
          <a:stretch>
            <a:fillRect/>
          </a:stretch>
        </p:blipFill>
        <p:spPr>
          <a:xfrm>
            <a:off x="0" y="-4"/>
            <a:ext cx="12196895" cy="5592001"/>
          </a:xfrm>
          <a:prstGeom prst="rect">
            <a:avLst/>
          </a:prstGeom>
          <a:ln w="12700">
            <a:miter lim="400000"/>
          </a:ln>
        </p:spPr>
      </p:pic>
      <p:sp>
        <p:nvSpPr>
          <p:cNvPr id="73" name="Brödtext nivå ett…"/>
          <p:cNvSpPr txBox="1">
            <a:spLocks noGrp="1"/>
          </p:cNvSpPr>
          <p:nvPr>
            <p:ph type="body" sz="quarter" idx="1"/>
          </p:nvPr>
        </p:nvSpPr>
        <p:spPr>
          <a:xfrm>
            <a:off x="1007533" y="765176"/>
            <a:ext cx="10272186" cy="779992"/>
          </a:xfrm>
          <a:prstGeom prst="rect">
            <a:avLst/>
          </a:prstGeom>
        </p:spPr>
        <p:txBody>
          <a:bodyPr anchor="ctr">
            <a:normAutofit/>
          </a:bodyPr>
          <a:lstStyle>
            <a:lvl1pPr marL="0" indent="0">
              <a:spcBef>
                <a:spcPts val="950"/>
              </a:spcBef>
              <a:buClrTx/>
              <a:buSzTx/>
              <a:buFontTx/>
              <a:buNone/>
              <a:defRPr sz="4000">
                <a:solidFill>
                  <a:srgbClr val="FFFFFF"/>
                </a:solidFill>
              </a:defRPr>
            </a:lvl1pPr>
            <a:lvl2pPr marL="572800" indent="-400000">
              <a:spcBef>
                <a:spcPts val="950"/>
              </a:spcBef>
              <a:buClrTx/>
              <a:buFontTx/>
              <a:defRPr sz="4000">
                <a:solidFill>
                  <a:srgbClr val="FFFFFF"/>
                </a:solidFill>
              </a:defRPr>
            </a:lvl2pPr>
            <a:lvl3pPr marL="841500" indent="-450000">
              <a:spcBef>
                <a:spcPts val="950"/>
              </a:spcBef>
              <a:buClrTx/>
              <a:buFontTx/>
              <a:defRPr sz="4000">
                <a:solidFill>
                  <a:srgbClr val="FFFFFF"/>
                </a:solidFill>
              </a:defRPr>
            </a:lvl3pPr>
            <a:lvl4pPr marL="1116386" indent="-514286">
              <a:spcBef>
                <a:spcPts val="950"/>
              </a:spcBef>
              <a:buClrTx/>
              <a:buFontTx/>
              <a:defRPr sz="4000">
                <a:solidFill>
                  <a:srgbClr val="FFFFFF"/>
                </a:solidFill>
              </a:defRPr>
            </a:lvl4pPr>
            <a:lvl5pPr marL="1376700" indent="-600000">
              <a:spcBef>
                <a:spcPts val="950"/>
              </a:spcBef>
              <a:buClrTx/>
              <a:buFontTx/>
              <a:defRPr sz="4000">
                <a:solidFill>
                  <a:srgbClr val="FFFFFF"/>
                </a:solidFill>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74" name="Platshållare för text 5"/>
          <p:cNvSpPr>
            <a:spLocks noGrp="1"/>
          </p:cNvSpPr>
          <p:nvPr>
            <p:ph type="body" idx="21"/>
          </p:nvPr>
        </p:nvSpPr>
        <p:spPr>
          <a:xfrm>
            <a:off x="1007533" y="1767417"/>
            <a:ext cx="10272086" cy="3485788"/>
          </a:xfrm>
          <a:prstGeom prst="rect">
            <a:avLst/>
          </a:prstGeom>
          <a:ln w="12700"/>
        </p:spPr>
        <p:txBody>
          <a:bodyPr>
            <a:normAutofit/>
          </a:bodyPr>
          <a:lstStyle/>
          <a:p>
            <a:pPr marL="0" indent="0">
              <a:spcBef>
                <a:spcPts val="800"/>
              </a:spcBef>
              <a:buClrTx/>
              <a:buSzTx/>
              <a:buFontTx/>
              <a:buNone/>
              <a:defRPr>
                <a:solidFill>
                  <a:srgbClr val="FFFFFF"/>
                </a:solidFill>
              </a:defRPr>
            </a:pPr>
            <a:endParaRPr/>
          </a:p>
        </p:txBody>
      </p:sp>
      <p:sp>
        <p:nvSpPr>
          <p:cNvPr id="75" name="Platshållare för text 5"/>
          <p:cNvSpPr>
            <a:spLocks noGrp="1"/>
          </p:cNvSpPr>
          <p:nvPr>
            <p:ph type="body" sz="quarter" idx="22"/>
          </p:nvPr>
        </p:nvSpPr>
        <p:spPr>
          <a:xfrm>
            <a:off x="527050" y="327416"/>
            <a:ext cx="10752571" cy="218686"/>
          </a:xfrm>
          <a:prstGeom prst="rect">
            <a:avLst/>
          </a:prstGeom>
          <a:ln w="12700"/>
        </p:spPr>
        <p:txBody>
          <a:bodyPr anchor="ctr">
            <a:normAutofit/>
          </a:bodyPr>
          <a:lstStyle/>
          <a:p>
            <a:pPr marL="0" indent="0">
              <a:spcBef>
                <a:spcPts val="300"/>
              </a:spcBef>
              <a:buClrTx/>
              <a:buSzTx/>
              <a:buFontTx/>
              <a:buNone/>
              <a:defRPr sz="2600" b="1">
                <a:solidFill>
                  <a:srgbClr val="FFFFFF"/>
                </a:solidFill>
              </a:defRPr>
            </a:pPr>
            <a:endParaRPr/>
          </a:p>
        </p:txBody>
      </p:sp>
      <p:pic>
        <p:nvPicPr>
          <p:cNvPr id="76" name="EU_flagga_EurSocfond_cmyk arial_700.jpeg" descr="EU_flagga_EurSocfond_cmyk arial_700.jpeg"/>
          <p:cNvPicPr>
            <a:picLocks noChangeAspect="1"/>
          </p:cNvPicPr>
          <p:nvPr/>
        </p:nvPicPr>
        <p:blipFill>
          <a:blip r:embed="rId4"/>
          <a:stretch>
            <a:fillRect/>
          </a:stretch>
        </p:blipFill>
        <p:spPr>
          <a:xfrm>
            <a:off x="8415659" y="5958116"/>
            <a:ext cx="745350" cy="695318"/>
          </a:xfrm>
          <a:prstGeom prst="rect">
            <a:avLst/>
          </a:prstGeom>
          <a:ln w="12700">
            <a:miter lim="400000"/>
          </a:ln>
        </p:spPr>
      </p:pic>
      <p:sp>
        <p:nvSpPr>
          <p:cNvPr id="77"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x">
  <p:cSld name="6_Rubrik + Brödtext, ljus bakgrund, Kapitelmärkning">
    <p:spTree>
      <p:nvGrpSpPr>
        <p:cNvPr id="1" name=""/>
        <p:cNvGrpSpPr/>
        <p:nvPr/>
      </p:nvGrpSpPr>
      <p:grpSpPr>
        <a:xfrm>
          <a:off x="0" y="0"/>
          <a:ext cx="0" cy="0"/>
          <a:chOff x="0" y="0"/>
          <a:chExt cx="0" cy="0"/>
        </a:xfrm>
      </p:grpSpPr>
      <p:pic>
        <p:nvPicPr>
          <p:cNvPr id="84" name="Bildobjekt 5" descr="Bildobjekt 5"/>
          <p:cNvPicPr>
            <a:picLocks noChangeAspect="1"/>
          </p:cNvPicPr>
          <p:nvPr/>
        </p:nvPicPr>
        <p:blipFill>
          <a:blip r:embed="rId2"/>
          <a:stretch>
            <a:fillRect/>
          </a:stretch>
        </p:blipFill>
        <p:spPr>
          <a:xfrm>
            <a:off x="9359505" y="6007591"/>
            <a:ext cx="1920214" cy="434662"/>
          </a:xfrm>
          <a:prstGeom prst="rect">
            <a:avLst/>
          </a:prstGeom>
          <a:ln w="12700">
            <a:miter lim="400000"/>
          </a:ln>
        </p:spPr>
      </p:pic>
      <p:pic>
        <p:nvPicPr>
          <p:cNvPr id="85" name="Bildobjekt 6" descr="Bildobjekt 6"/>
          <p:cNvPicPr>
            <a:picLocks noChangeAspect="1"/>
          </p:cNvPicPr>
          <p:nvPr/>
        </p:nvPicPr>
        <p:blipFill>
          <a:blip r:embed="rId3"/>
          <a:srcRect b="41548"/>
          <a:stretch>
            <a:fillRect/>
          </a:stretch>
        </p:blipFill>
        <p:spPr>
          <a:xfrm>
            <a:off x="-8351" y="-3"/>
            <a:ext cx="12200352" cy="5592000"/>
          </a:xfrm>
          <a:prstGeom prst="rect">
            <a:avLst/>
          </a:prstGeom>
          <a:ln w="12700">
            <a:miter lim="400000"/>
          </a:ln>
        </p:spPr>
      </p:pic>
      <p:sp>
        <p:nvSpPr>
          <p:cNvPr id="86" name="Brödtext nivå ett…"/>
          <p:cNvSpPr txBox="1">
            <a:spLocks noGrp="1"/>
          </p:cNvSpPr>
          <p:nvPr>
            <p:ph type="body" sz="quarter" idx="1"/>
          </p:nvPr>
        </p:nvSpPr>
        <p:spPr>
          <a:xfrm>
            <a:off x="1014104" y="765176"/>
            <a:ext cx="10272186" cy="779992"/>
          </a:xfrm>
          <a:prstGeom prst="rect">
            <a:avLst/>
          </a:prstGeom>
        </p:spPr>
        <p:txBody>
          <a:bodyPr anchor="ctr">
            <a:normAutofit/>
          </a:bodyPr>
          <a:lstStyle>
            <a:lvl1pPr marL="0" indent="0">
              <a:spcBef>
                <a:spcPts val="950"/>
              </a:spcBef>
              <a:buClrTx/>
              <a:buSzTx/>
              <a:buFontTx/>
              <a:buNone/>
              <a:defRPr sz="4000">
                <a:solidFill>
                  <a:schemeClr val="accent1"/>
                </a:solidFill>
              </a:defRPr>
            </a:lvl1pPr>
            <a:lvl2pPr marL="572800" indent="-400000">
              <a:spcBef>
                <a:spcPts val="950"/>
              </a:spcBef>
              <a:buClrTx/>
              <a:buFontTx/>
              <a:defRPr sz="4000">
                <a:solidFill>
                  <a:schemeClr val="accent1"/>
                </a:solidFill>
              </a:defRPr>
            </a:lvl2pPr>
            <a:lvl3pPr marL="841500" indent="-450000">
              <a:spcBef>
                <a:spcPts val="950"/>
              </a:spcBef>
              <a:buClrTx/>
              <a:buFontTx/>
              <a:defRPr sz="4000">
                <a:solidFill>
                  <a:schemeClr val="accent1"/>
                </a:solidFill>
              </a:defRPr>
            </a:lvl3pPr>
            <a:lvl4pPr marL="1116386" indent="-514286">
              <a:spcBef>
                <a:spcPts val="950"/>
              </a:spcBef>
              <a:buClrTx/>
              <a:buFontTx/>
              <a:defRPr sz="4000">
                <a:solidFill>
                  <a:schemeClr val="accent1"/>
                </a:solidFill>
              </a:defRPr>
            </a:lvl4pPr>
            <a:lvl5pPr marL="1376700" indent="-600000">
              <a:spcBef>
                <a:spcPts val="950"/>
              </a:spcBef>
              <a:buClrTx/>
              <a:buFontTx/>
              <a:defRPr sz="4000">
                <a:solidFill>
                  <a:schemeClr val="accent1"/>
                </a:solidFill>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87" name="Platshållare för text 5"/>
          <p:cNvSpPr>
            <a:spLocks noGrp="1"/>
          </p:cNvSpPr>
          <p:nvPr>
            <p:ph type="body" idx="21"/>
          </p:nvPr>
        </p:nvSpPr>
        <p:spPr>
          <a:xfrm>
            <a:off x="1007533" y="1782358"/>
            <a:ext cx="10272186" cy="3470846"/>
          </a:xfrm>
          <a:prstGeom prst="rect">
            <a:avLst/>
          </a:prstGeom>
          <a:ln w="12700"/>
        </p:spPr>
        <p:txBody>
          <a:bodyPr>
            <a:normAutofit/>
          </a:bodyPr>
          <a:lstStyle/>
          <a:p>
            <a:pPr marL="0" indent="0">
              <a:spcBef>
                <a:spcPts val="800"/>
              </a:spcBef>
              <a:buClrTx/>
              <a:buSzTx/>
              <a:buFontTx/>
              <a:buNone/>
            </a:pPr>
            <a:endParaRPr/>
          </a:p>
        </p:txBody>
      </p:sp>
      <p:sp>
        <p:nvSpPr>
          <p:cNvPr id="88" name="Platshållare för text 5"/>
          <p:cNvSpPr>
            <a:spLocks noGrp="1"/>
          </p:cNvSpPr>
          <p:nvPr>
            <p:ph type="body" sz="quarter" idx="22"/>
          </p:nvPr>
        </p:nvSpPr>
        <p:spPr>
          <a:xfrm>
            <a:off x="527051" y="332111"/>
            <a:ext cx="10752667" cy="213990"/>
          </a:xfrm>
          <a:prstGeom prst="rect">
            <a:avLst/>
          </a:prstGeom>
          <a:ln w="12700"/>
        </p:spPr>
        <p:txBody>
          <a:bodyPr anchor="ctr">
            <a:normAutofit/>
          </a:bodyPr>
          <a:lstStyle/>
          <a:p>
            <a:pPr marL="0" indent="0">
              <a:spcBef>
                <a:spcPts val="300"/>
              </a:spcBef>
              <a:buClrTx/>
              <a:buSzTx/>
              <a:buFontTx/>
              <a:buNone/>
              <a:defRPr sz="2600" b="1">
                <a:solidFill>
                  <a:schemeClr val="accent1"/>
                </a:solidFill>
              </a:defRPr>
            </a:pPr>
            <a:endParaRPr/>
          </a:p>
        </p:txBody>
      </p:sp>
      <p:pic>
        <p:nvPicPr>
          <p:cNvPr id="89" name="EU_flagga_EurSocfond_cmyk arial_700.jpeg" descr="EU_flagga_EurSocfond_cmyk arial_700.jpeg"/>
          <p:cNvPicPr>
            <a:picLocks noChangeAspect="1"/>
          </p:cNvPicPr>
          <p:nvPr/>
        </p:nvPicPr>
        <p:blipFill>
          <a:blip r:embed="rId4"/>
          <a:stretch>
            <a:fillRect/>
          </a:stretch>
        </p:blipFill>
        <p:spPr>
          <a:xfrm>
            <a:off x="8415659" y="5958116"/>
            <a:ext cx="745350" cy="695318"/>
          </a:xfrm>
          <a:prstGeom prst="rect">
            <a:avLst/>
          </a:prstGeom>
          <a:ln w="12700">
            <a:miter lim="400000"/>
          </a:ln>
        </p:spPr>
      </p:pic>
      <p:sp>
        <p:nvSpPr>
          <p:cNvPr id="90"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x">
  <p:cSld name="5_Rubrik + Brödtext, ljus bakgrund, Kapitelmärkning">
    <p:spTree>
      <p:nvGrpSpPr>
        <p:cNvPr id="1" name=""/>
        <p:cNvGrpSpPr/>
        <p:nvPr/>
      </p:nvGrpSpPr>
      <p:grpSpPr>
        <a:xfrm>
          <a:off x="0" y="0"/>
          <a:ext cx="0" cy="0"/>
          <a:chOff x="0" y="0"/>
          <a:chExt cx="0" cy="0"/>
        </a:xfrm>
      </p:grpSpPr>
      <p:pic>
        <p:nvPicPr>
          <p:cNvPr id="97" name="Bildobjekt 5" descr="Bildobjekt 5"/>
          <p:cNvPicPr>
            <a:picLocks noChangeAspect="1"/>
          </p:cNvPicPr>
          <p:nvPr/>
        </p:nvPicPr>
        <p:blipFill>
          <a:blip r:embed="rId2"/>
          <a:stretch>
            <a:fillRect/>
          </a:stretch>
        </p:blipFill>
        <p:spPr>
          <a:xfrm>
            <a:off x="9359505" y="6007591"/>
            <a:ext cx="1920214" cy="434662"/>
          </a:xfrm>
          <a:prstGeom prst="rect">
            <a:avLst/>
          </a:prstGeom>
          <a:ln w="12700">
            <a:miter lim="400000"/>
          </a:ln>
        </p:spPr>
      </p:pic>
      <p:sp>
        <p:nvSpPr>
          <p:cNvPr id="98" name="Rektangel 1"/>
          <p:cNvSpPr/>
          <p:nvPr/>
        </p:nvSpPr>
        <p:spPr>
          <a:xfrm>
            <a:off x="-1" y="-1"/>
            <a:ext cx="12192001" cy="5594352"/>
          </a:xfrm>
          <a:prstGeom prst="rect">
            <a:avLst/>
          </a:prstGeom>
          <a:solidFill>
            <a:schemeClr val="accent3"/>
          </a:solidFill>
          <a:ln w="12700">
            <a:miter lim="400000"/>
          </a:ln>
        </p:spPr>
        <p:txBody>
          <a:bodyPr lIns="60960" tIns="60960" rIns="60960" bIns="60960" anchor="ctr"/>
          <a:lstStyle/>
          <a:p>
            <a:pPr algn="ctr">
              <a:defRPr>
                <a:solidFill>
                  <a:srgbClr val="FFFFFF"/>
                </a:solidFill>
              </a:defRPr>
            </a:pPr>
            <a:endParaRPr sz="1200"/>
          </a:p>
        </p:txBody>
      </p:sp>
      <p:sp>
        <p:nvSpPr>
          <p:cNvPr id="99" name="Brödtext nivå ett…"/>
          <p:cNvSpPr txBox="1">
            <a:spLocks noGrp="1"/>
          </p:cNvSpPr>
          <p:nvPr>
            <p:ph type="body" sz="quarter" idx="1"/>
          </p:nvPr>
        </p:nvSpPr>
        <p:spPr>
          <a:xfrm>
            <a:off x="1014104" y="765176"/>
            <a:ext cx="10272186" cy="779992"/>
          </a:xfrm>
          <a:prstGeom prst="rect">
            <a:avLst/>
          </a:prstGeom>
        </p:spPr>
        <p:txBody>
          <a:bodyPr anchor="ctr">
            <a:normAutofit/>
          </a:bodyPr>
          <a:lstStyle>
            <a:lvl1pPr marL="0" indent="0">
              <a:spcBef>
                <a:spcPts val="950"/>
              </a:spcBef>
              <a:buClrTx/>
              <a:buSzTx/>
              <a:buFontTx/>
              <a:buNone/>
              <a:defRPr sz="4000">
                <a:solidFill>
                  <a:schemeClr val="accent1"/>
                </a:solidFill>
              </a:defRPr>
            </a:lvl1pPr>
            <a:lvl2pPr marL="572800" indent="-400000">
              <a:spcBef>
                <a:spcPts val="950"/>
              </a:spcBef>
              <a:buClrTx/>
              <a:buFontTx/>
              <a:defRPr sz="4000">
                <a:solidFill>
                  <a:schemeClr val="accent1"/>
                </a:solidFill>
              </a:defRPr>
            </a:lvl2pPr>
            <a:lvl3pPr marL="841500" indent="-450000">
              <a:spcBef>
                <a:spcPts val="950"/>
              </a:spcBef>
              <a:buClrTx/>
              <a:buFontTx/>
              <a:defRPr sz="4000">
                <a:solidFill>
                  <a:schemeClr val="accent1"/>
                </a:solidFill>
              </a:defRPr>
            </a:lvl3pPr>
            <a:lvl4pPr marL="1116386" indent="-514286">
              <a:spcBef>
                <a:spcPts val="950"/>
              </a:spcBef>
              <a:buClrTx/>
              <a:buFontTx/>
              <a:defRPr sz="4000">
                <a:solidFill>
                  <a:schemeClr val="accent1"/>
                </a:solidFill>
              </a:defRPr>
            </a:lvl4pPr>
            <a:lvl5pPr marL="1376700" indent="-600000">
              <a:spcBef>
                <a:spcPts val="950"/>
              </a:spcBef>
              <a:buClrTx/>
              <a:buFontTx/>
              <a:defRPr sz="4000">
                <a:solidFill>
                  <a:schemeClr val="accent1"/>
                </a:solidFill>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100" name="Platshållare för text 5"/>
          <p:cNvSpPr>
            <a:spLocks noGrp="1"/>
          </p:cNvSpPr>
          <p:nvPr>
            <p:ph type="body" idx="21"/>
          </p:nvPr>
        </p:nvSpPr>
        <p:spPr>
          <a:xfrm>
            <a:off x="1007533" y="1782358"/>
            <a:ext cx="10272186" cy="3470846"/>
          </a:xfrm>
          <a:prstGeom prst="rect">
            <a:avLst/>
          </a:prstGeom>
          <a:ln w="12700"/>
        </p:spPr>
        <p:txBody>
          <a:bodyPr>
            <a:normAutofit/>
          </a:bodyPr>
          <a:lstStyle/>
          <a:p>
            <a:pPr marL="0" indent="0">
              <a:spcBef>
                <a:spcPts val="800"/>
              </a:spcBef>
              <a:buClrTx/>
              <a:buSzTx/>
              <a:buFontTx/>
              <a:buNone/>
            </a:pPr>
            <a:endParaRPr/>
          </a:p>
        </p:txBody>
      </p:sp>
      <p:sp>
        <p:nvSpPr>
          <p:cNvPr id="101" name="Platshållare för text 5"/>
          <p:cNvSpPr>
            <a:spLocks noGrp="1"/>
          </p:cNvSpPr>
          <p:nvPr>
            <p:ph type="body" sz="quarter" idx="22"/>
          </p:nvPr>
        </p:nvSpPr>
        <p:spPr>
          <a:xfrm>
            <a:off x="527051" y="332111"/>
            <a:ext cx="10752668" cy="213990"/>
          </a:xfrm>
          <a:prstGeom prst="rect">
            <a:avLst/>
          </a:prstGeom>
          <a:ln w="12700"/>
        </p:spPr>
        <p:txBody>
          <a:bodyPr anchor="ctr">
            <a:normAutofit/>
          </a:bodyPr>
          <a:lstStyle/>
          <a:p>
            <a:pPr marL="0" indent="0">
              <a:spcBef>
                <a:spcPts val="300"/>
              </a:spcBef>
              <a:buClrTx/>
              <a:buSzTx/>
              <a:buFontTx/>
              <a:buNone/>
              <a:defRPr sz="2600" b="1">
                <a:solidFill>
                  <a:schemeClr val="accent1"/>
                </a:solidFill>
              </a:defRPr>
            </a:pPr>
            <a:endParaRPr/>
          </a:p>
        </p:txBody>
      </p:sp>
      <p:pic>
        <p:nvPicPr>
          <p:cNvPr id="102" name="EU_flagga_EurSocfond_cmyk arial_700.jpeg" descr="EU_flagga_EurSocfond_cmyk arial_700.jpeg"/>
          <p:cNvPicPr>
            <a:picLocks noChangeAspect="1"/>
          </p:cNvPicPr>
          <p:nvPr/>
        </p:nvPicPr>
        <p:blipFill>
          <a:blip r:embed="rId3"/>
          <a:stretch>
            <a:fillRect/>
          </a:stretch>
        </p:blipFill>
        <p:spPr>
          <a:xfrm>
            <a:off x="8415659" y="5958116"/>
            <a:ext cx="745350" cy="695318"/>
          </a:xfrm>
          <a:prstGeom prst="rect">
            <a:avLst/>
          </a:prstGeom>
          <a:ln w="12700">
            <a:miter lim="400000"/>
          </a:ln>
        </p:spPr>
      </p:pic>
      <p:sp>
        <p:nvSpPr>
          <p:cNvPr id="103"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x">
  <p:cSld name="1_Rubrik + Brödtext, mörk bakgrund, Kapitelmärkning">
    <p:spTree>
      <p:nvGrpSpPr>
        <p:cNvPr id="1" name=""/>
        <p:cNvGrpSpPr/>
        <p:nvPr/>
      </p:nvGrpSpPr>
      <p:grpSpPr>
        <a:xfrm>
          <a:off x="0" y="0"/>
          <a:ext cx="0" cy="0"/>
          <a:chOff x="0" y="0"/>
          <a:chExt cx="0" cy="0"/>
        </a:xfrm>
      </p:grpSpPr>
      <p:pic>
        <p:nvPicPr>
          <p:cNvPr id="110" name="Bildobjekt 5" descr="Bildobjekt 5"/>
          <p:cNvPicPr>
            <a:picLocks noChangeAspect="1"/>
          </p:cNvPicPr>
          <p:nvPr/>
        </p:nvPicPr>
        <p:blipFill>
          <a:blip r:embed="rId2"/>
          <a:stretch>
            <a:fillRect/>
          </a:stretch>
        </p:blipFill>
        <p:spPr>
          <a:xfrm>
            <a:off x="9359505" y="6007591"/>
            <a:ext cx="1920214" cy="434662"/>
          </a:xfrm>
          <a:prstGeom prst="rect">
            <a:avLst/>
          </a:prstGeom>
          <a:ln w="12700">
            <a:miter lim="400000"/>
          </a:ln>
        </p:spPr>
      </p:pic>
      <p:pic>
        <p:nvPicPr>
          <p:cNvPr id="111" name="Bildobjekt 7" descr="Bildobjekt 7"/>
          <p:cNvPicPr>
            <a:picLocks noChangeAspect="1"/>
          </p:cNvPicPr>
          <p:nvPr/>
        </p:nvPicPr>
        <p:blipFill>
          <a:blip r:embed="rId3"/>
          <a:srcRect t="1" b="40931"/>
          <a:stretch>
            <a:fillRect/>
          </a:stretch>
        </p:blipFill>
        <p:spPr>
          <a:xfrm>
            <a:off x="-1" y="-5"/>
            <a:ext cx="12196801" cy="5592002"/>
          </a:xfrm>
          <a:prstGeom prst="rect">
            <a:avLst/>
          </a:prstGeom>
          <a:ln w="12700">
            <a:miter lim="400000"/>
          </a:ln>
        </p:spPr>
      </p:pic>
      <p:sp>
        <p:nvSpPr>
          <p:cNvPr id="112" name="Brödtext nivå ett…"/>
          <p:cNvSpPr txBox="1">
            <a:spLocks noGrp="1"/>
          </p:cNvSpPr>
          <p:nvPr>
            <p:ph type="body" sz="quarter" idx="1"/>
          </p:nvPr>
        </p:nvSpPr>
        <p:spPr>
          <a:xfrm>
            <a:off x="1007533" y="757767"/>
            <a:ext cx="10272186" cy="787401"/>
          </a:xfrm>
          <a:prstGeom prst="rect">
            <a:avLst/>
          </a:prstGeom>
        </p:spPr>
        <p:txBody>
          <a:bodyPr anchor="ctr">
            <a:normAutofit/>
          </a:bodyPr>
          <a:lstStyle>
            <a:lvl1pPr marL="0" indent="0">
              <a:spcBef>
                <a:spcPts val="950"/>
              </a:spcBef>
              <a:buClrTx/>
              <a:buSzTx/>
              <a:buFontTx/>
              <a:buNone/>
              <a:defRPr sz="4000">
                <a:solidFill>
                  <a:srgbClr val="FFFFFF"/>
                </a:solidFill>
              </a:defRPr>
            </a:lvl1pPr>
            <a:lvl2pPr marL="572800" indent="-400000">
              <a:spcBef>
                <a:spcPts val="950"/>
              </a:spcBef>
              <a:buClrTx/>
              <a:buFontTx/>
              <a:defRPr sz="4000">
                <a:solidFill>
                  <a:srgbClr val="FFFFFF"/>
                </a:solidFill>
              </a:defRPr>
            </a:lvl2pPr>
            <a:lvl3pPr marL="841500" indent="-450000">
              <a:spcBef>
                <a:spcPts val="950"/>
              </a:spcBef>
              <a:buClrTx/>
              <a:buFontTx/>
              <a:defRPr sz="4000">
                <a:solidFill>
                  <a:srgbClr val="FFFFFF"/>
                </a:solidFill>
              </a:defRPr>
            </a:lvl3pPr>
            <a:lvl4pPr marL="1116386" indent="-514286">
              <a:spcBef>
                <a:spcPts val="950"/>
              </a:spcBef>
              <a:buClrTx/>
              <a:buFontTx/>
              <a:defRPr sz="4000">
                <a:solidFill>
                  <a:srgbClr val="FFFFFF"/>
                </a:solidFill>
              </a:defRPr>
            </a:lvl4pPr>
            <a:lvl5pPr marL="1376700" indent="-600000">
              <a:spcBef>
                <a:spcPts val="950"/>
              </a:spcBef>
              <a:buClrTx/>
              <a:buFontTx/>
              <a:defRPr sz="4000">
                <a:solidFill>
                  <a:srgbClr val="FFFFFF"/>
                </a:solidFill>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113" name="Platshållare för text 5"/>
          <p:cNvSpPr>
            <a:spLocks noGrp="1"/>
          </p:cNvSpPr>
          <p:nvPr>
            <p:ph type="body" idx="21"/>
          </p:nvPr>
        </p:nvSpPr>
        <p:spPr>
          <a:xfrm>
            <a:off x="1007434" y="1773239"/>
            <a:ext cx="10272186" cy="3479966"/>
          </a:xfrm>
          <a:prstGeom prst="rect">
            <a:avLst/>
          </a:prstGeom>
          <a:ln w="12700"/>
        </p:spPr>
        <p:txBody>
          <a:bodyPr>
            <a:normAutofit/>
          </a:bodyPr>
          <a:lstStyle/>
          <a:p>
            <a:pPr marL="0" indent="0">
              <a:spcBef>
                <a:spcPts val="800"/>
              </a:spcBef>
              <a:buClrTx/>
              <a:buSzTx/>
              <a:buFontTx/>
              <a:buNone/>
              <a:defRPr>
                <a:solidFill>
                  <a:srgbClr val="FFFFFF"/>
                </a:solidFill>
              </a:defRPr>
            </a:pPr>
            <a:endParaRPr/>
          </a:p>
        </p:txBody>
      </p:sp>
      <p:sp>
        <p:nvSpPr>
          <p:cNvPr id="114" name="Platshållare för text 5"/>
          <p:cNvSpPr>
            <a:spLocks noGrp="1"/>
          </p:cNvSpPr>
          <p:nvPr>
            <p:ph type="body" sz="quarter" idx="22"/>
          </p:nvPr>
        </p:nvSpPr>
        <p:spPr>
          <a:xfrm>
            <a:off x="527050" y="327416"/>
            <a:ext cx="10752571" cy="218686"/>
          </a:xfrm>
          <a:prstGeom prst="rect">
            <a:avLst/>
          </a:prstGeom>
          <a:ln w="12700"/>
        </p:spPr>
        <p:txBody>
          <a:bodyPr anchor="ctr">
            <a:normAutofit/>
          </a:bodyPr>
          <a:lstStyle/>
          <a:p>
            <a:pPr marL="0" indent="0">
              <a:spcBef>
                <a:spcPts val="300"/>
              </a:spcBef>
              <a:buClrTx/>
              <a:buSzTx/>
              <a:buFontTx/>
              <a:buNone/>
              <a:defRPr sz="2600" b="1">
                <a:solidFill>
                  <a:srgbClr val="FFFFFF"/>
                </a:solidFill>
              </a:defRPr>
            </a:pPr>
            <a:endParaRPr/>
          </a:p>
        </p:txBody>
      </p:sp>
      <p:pic>
        <p:nvPicPr>
          <p:cNvPr id="115" name="EU_flagga_EurSocfond_cmyk arial_700.jpeg" descr="EU_flagga_EurSocfond_cmyk arial_700.jpeg"/>
          <p:cNvPicPr>
            <a:picLocks noChangeAspect="1"/>
          </p:cNvPicPr>
          <p:nvPr/>
        </p:nvPicPr>
        <p:blipFill>
          <a:blip r:embed="rId4"/>
          <a:stretch>
            <a:fillRect/>
          </a:stretch>
        </p:blipFill>
        <p:spPr>
          <a:xfrm>
            <a:off x="8415659" y="5958116"/>
            <a:ext cx="745350" cy="695318"/>
          </a:xfrm>
          <a:prstGeom prst="rect">
            <a:avLst/>
          </a:prstGeom>
          <a:ln w="12700">
            <a:miter lim="400000"/>
          </a:ln>
        </p:spPr>
      </p:pic>
      <p:sp>
        <p:nvSpPr>
          <p:cNvPr id="116"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x">
  <p:cSld name="4_Rubrik + Brödtext, ljus bakgrund, Kapitelmärkning">
    <p:spTree>
      <p:nvGrpSpPr>
        <p:cNvPr id="1" name=""/>
        <p:cNvGrpSpPr/>
        <p:nvPr/>
      </p:nvGrpSpPr>
      <p:grpSpPr>
        <a:xfrm>
          <a:off x="0" y="0"/>
          <a:ext cx="0" cy="0"/>
          <a:chOff x="0" y="0"/>
          <a:chExt cx="0" cy="0"/>
        </a:xfrm>
      </p:grpSpPr>
      <p:pic>
        <p:nvPicPr>
          <p:cNvPr id="123" name="Bildobjekt 5" descr="Bildobjekt 5"/>
          <p:cNvPicPr>
            <a:picLocks noChangeAspect="1"/>
          </p:cNvPicPr>
          <p:nvPr/>
        </p:nvPicPr>
        <p:blipFill>
          <a:blip r:embed="rId2"/>
          <a:stretch>
            <a:fillRect/>
          </a:stretch>
        </p:blipFill>
        <p:spPr>
          <a:xfrm>
            <a:off x="9359505" y="6007591"/>
            <a:ext cx="1920214" cy="434662"/>
          </a:xfrm>
          <a:prstGeom prst="rect">
            <a:avLst/>
          </a:prstGeom>
          <a:ln w="12700">
            <a:miter lim="400000"/>
          </a:ln>
        </p:spPr>
      </p:pic>
      <p:pic>
        <p:nvPicPr>
          <p:cNvPr id="124" name="Bildobjekt 6" descr="Bildobjekt 6"/>
          <p:cNvPicPr>
            <a:picLocks noChangeAspect="1"/>
          </p:cNvPicPr>
          <p:nvPr/>
        </p:nvPicPr>
        <p:blipFill>
          <a:blip r:embed="rId3"/>
          <a:srcRect b="40958"/>
          <a:stretch>
            <a:fillRect/>
          </a:stretch>
        </p:blipFill>
        <p:spPr>
          <a:xfrm>
            <a:off x="-1" y="-4"/>
            <a:ext cx="12196801" cy="5592001"/>
          </a:xfrm>
          <a:prstGeom prst="rect">
            <a:avLst/>
          </a:prstGeom>
          <a:ln w="12700">
            <a:miter lim="400000"/>
          </a:ln>
        </p:spPr>
      </p:pic>
      <p:sp>
        <p:nvSpPr>
          <p:cNvPr id="125" name="Brödtext nivå ett…"/>
          <p:cNvSpPr txBox="1">
            <a:spLocks noGrp="1"/>
          </p:cNvSpPr>
          <p:nvPr>
            <p:ph type="body" sz="quarter" idx="1"/>
          </p:nvPr>
        </p:nvSpPr>
        <p:spPr>
          <a:xfrm>
            <a:off x="1014104" y="757767"/>
            <a:ext cx="10272186" cy="787402"/>
          </a:xfrm>
          <a:prstGeom prst="rect">
            <a:avLst/>
          </a:prstGeom>
        </p:spPr>
        <p:txBody>
          <a:bodyPr anchor="ctr">
            <a:normAutofit/>
          </a:bodyPr>
          <a:lstStyle>
            <a:lvl1pPr marL="0" indent="0">
              <a:spcBef>
                <a:spcPts val="950"/>
              </a:spcBef>
              <a:buClrTx/>
              <a:buSzTx/>
              <a:buFontTx/>
              <a:buNone/>
              <a:defRPr sz="4000">
                <a:solidFill>
                  <a:schemeClr val="accent1"/>
                </a:solidFill>
              </a:defRPr>
            </a:lvl1pPr>
            <a:lvl2pPr marL="572800" indent="-400000">
              <a:spcBef>
                <a:spcPts val="950"/>
              </a:spcBef>
              <a:buClrTx/>
              <a:buFontTx/>
              <a:defRPr sz="4000">
                <a:solidFill>
                  <a:schemeClr val="accent1"/>
                </a:solidFill>
              </a:defRPr>
            </a:lvl2pPr>
            <a:lvl3pPr marL="841500" indent="-450000">
              <a:spcBef>
                <a:spcPts val="950"/>
              </a:spcBef>
              <a:buClrTx/>
              <a:buFontTx/>
              <a:defRPr sz="4000">
                <a:solidFill>
                  <a:schemeClr val="accent1"/>
                </a:solidFill>
              </a:defRPr>
            </a:lvl3pPr>
            <a:lvl4pPr marL="1116386" indent="-514286">
              <a:spcBef>
                <a:spcPts val="950"/>
              </a:spcBef>
              <a:buClrTx/>
              <a:buFontTx/>
              <a:defRPr sz="4000">
                <a:solidFill>
                  <a:schemeClr val="accent1"/>
                </a:solidFill>
              </a:defRPr>
            </a:lvl4pPr>
            <a:lvl5pPr marL="1376700" indent="-600000">
              <a:spcBef>
                <a:spcPts val="950"/>
              </a:spcBef>
              <a:buClrTx/>
              <a:buFontTx/>
              <a:defRPr sz="4000">
                <a:solidFill>
                  <a:schemeClr val="accent1"/>
                </a:solidFill>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126" name="Platshållare för text 5"/>
          <p:cNvSpPr>
            <a:spLocks noGrp="1"/>
          </p:cNvSpPr>
          <p:nvPr>
            <p:ph type="body" idx="21"/>
          </p:nvPr>
        </p:nvSpPr>
        <p:spPr>
          <a:xfrm>
            <a:off x="1007533" y="1782358"/>
            <a:ext cx="10272186" cy="3470846"/>
          </a:xfrm>
          <a:prstGeom prst="rect">
            <a:avLst/>
          </a:prstGeom>
          <a:ln w="12700"/>
        </p:spPr>
        <p:txBody>
          <a:bodyPr>
            <a:normAutofit/>
          </a:bodyPr>
          <a:lstStyle/>
          <a:p>
            <a:pPr marL="0" indent="0">
              <a:spcBef>
                <a:spcPts val="800"/>
              </a:spcBef>
              <a:buClrTx/>
              <a:buSzTx/>
              <a:buFontTx/>
              <a:buNone/>
            </a:pPr>
            <a:endParaRPr/>
          </a:p>
        </p:txBody>
      </p:sp>
      <p:sp>
        <p:nvSpPr>
          <p:cNvPr id="127" name="Platshållare för text 5"/>
          <p:cNvSpPr>
            <a:spLocks noGrp="1"/>
          </p:cNvSpPr>
          <p:nvPr>
            <p:ph type="body" sz="quarter" idx="22"/>
          </p:nvPr>
        </p:nvSpPr>
        <p:spPr>
          <a:xfrm>
            <a:off x="527051" y="332111"/>
            <a:ext cx="10752667" cy="213990"/>
          </a:xfrm>
          <a:prstGeom prst="rect">
            <a:avLst/>
          </a:prstGeom>
          <a:ln w="12700"/>
        </p:spPr>
        <p:txBody>
          <a:bodyPr anchor="ctr">
            <a:normAutofit/>
          </a:bodyPr>
          <a:lstStyle/>
          <a:p>
            <a:pPr marL="0" indent="0">
              <a:spcBef>
                <a:spcPts val="300"/>
              </a:spcBef>
              <a:buClrTx/>
              <a:buSzTx/>
              <a:buFontTx/>
              <a:buNone/>
              <a:defRPr sz="2600" b="1">
                <a:solidFill>
                  <a:schemeClr val="accent1"/>
                </a:solidFill>
              </a:defRPr>
            </a:pPr>
            <a:endParaRPr/>
          </a:p>
        </p:txBody>
      </p:sp>
      <p:pic>
        <p:nvPicPr>
          <p:cNvPr id="128" name="EU_flagga_EurSocfond_cmyk arial_700.jpeg" descr="EU_flagga_EurSocfond_cmyk arial_700.jpeg"/>
          <p:cNvPicPr>
            <a:picLocks noChangeAspect="1"/>
          </p:cNvPicPr>
          <p:nvPr/>
        </p:nvPicPr>
        <p:blipFill>
          <a:blip r:embed="rId4"/>
          <a:stretch>
            <a:fillRect/>
          </a:stretch>
        </p:blipFill>
        <p:spPr>
          <a:xfrm>
            <a:off x="8415659" y="5958116"/>
            <a:ext cx="745350" cy="695318"/>
          </a:xfrm>
          <a:prstGeom prst="rect">
            <a:avLst/>
          </a:prstGeom>
          <a:ln w="12700">
            <a:miter lim="400000"/>
          </a:ln>
        </p:spPr>
      </p:pic>
      <p:sp>
        <p:nvSpPr>
          <p:cNvPr id="129"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x">
  <p:cSld name="3_Rubrik + Brödtext, ljus bakgrund, Kapitelmärkning">
    <p:spTree>
      <p:nvGrpSpPr>
        <p:cNvPr id="1" name=""/>
        <p:cNvGrpSpPr/>
        <p:nvPr/>
      </p:nvGrpSpPr>
      <p:grpSpPr>
        <a:xfrm>
          <a:off x="0" y="0"/>
          <a:ext cx="0" cy="0"/>
          <a:chOff x="0" y="0"/>
          <a:chExt cx="0" cy="0"/>
        </a:xfrm>
      </p:grpSpPr>
      <p:pic>
        <p:nvPicPr>
          <p:cNvPr id="136" name="Bildobjekt 5" descr="Bildobjekt 5"/>
          <p:cNvPicPr>
            <a:picLocks noChangeAspect="1"/>
          </p:cNvPicPr>
          <p:nvPr/>
        </p:nvPicPr>
        <p:blipFill>
          <a:blip r:embed="rId2"/>
          <a:stretch>
            <a:fillRect/>
          </a:stretch>
        </p:blipFill>
        <p:spPr>
          <a:xfrm>
            <a:off x="9359505" y="6007591"/>
            <a:ext cx="1920214" cy="434662"/>
          </a:xfrm>
          <a:prstGeom prst="rect">
            <a:avLst/>
          </a:prstGeom>
          <a:ln w="12700">
            <a:miter lim="400000"/>
          </a:ln>
        </p:spPr>
      </p:pic>
      <p:sp>
        <p:nvSpPr>
          <p:cNvPr id="137" name="Rektangel 7"/>
          <p:cNvSpPr/>
          <p:nvPr/>
        </p:nvSpPr>
        <p:spPr>
          <a:xfrm>
            <a:off x="-1" y="-1"/>
            <a:ext cx="12192001" cy="5594352"/>
          </a:xfrm>
          <a:prstGeom prst="rect">
            <a:avLst/>
          </a:prstGeom>
          <a:solidFill>
            <a:schemeClr val="accent5"/>
          </a:solidFill>
          <a:ln w="12700">
            <a:miter lim="400000"/>
          </a:ln>
        </p:spPr>
        <p:txBody>
          <a:bodyPr lIns="60960" tIns="60960" rIns="60960" bIns="60960" anchor="ctr"/>
          <a:lstStyle/>
          <a:p>
            <a:pPr algn="ctr">
              <a:defRPr>
                <a:solidFill>
                  <a:srgbClr val="FFFFFF"/>
                </a:solidFill>
              </a:defRPr>
            </a:pPr>
            <a:endParaRPr sz="1200"/>
          </a:p>
        </p:txBody>
      </p:sp>
      <p:sp>
        <p:nvSpPr>
          <p:cNvPr id="138" name="Brödtext nivå ett…"/>
          <p:cNvSpPr txBox="1">
            <a:spLocks noGrp="1"/>
          </p:cNvSpPr>
          <p:nvPr>
            <p:ph type="body" sz="quarter" idx="1"/>
          </p:nvPr>
        </p:nvSpPr>
        <p:spPr>
          <a:xfrm>
            <a:off x="1014104" y="757767"/>
            <a:ext cx="10272186" cy="787402"/>
          </a:xfrm>
          <a:prstGeom prst="rect">
            <a:avLst/>
          </a:prstGeom>
        </p:spPr>
        <p:txBody>
          <a:bodyPr anchor="ctr">
            <a:normAutofit/>
          </a:bodyPr>
          <a:lstStyle>
            <a:lvl1pPr marL="0" indent="0">
              <a:spcBef>
                <a:spcPts val="950"/>
              </a:spcBef>
              <a:buClrTx/>
              <a:buSzTx/>
              <a:buFontTx/>
              <a:buNone/>
              <a:defRPr sz="4000">
                <a:solidFill>
                  <a:schemeClr val="accent1"/>
                </a:solidFill>
              </a:defRPr>
            </a:lvl1pPr>
            <a:lvl2pPr marL="572800" indent="-400000">
              <a:spcBef>
                <a:spcPts val="950"/>
              </a:spcBef>
              <a:buClrTx/>
              <a:buFontTx/>
              <a:defRPr sz="4000">
                <a:solidFill>
                  <a:schemeClr val="accent1"/>
                </a:solidFill>
              </a:defRPr>
            </a:lvl2pPr>
            <a:lvl3pPr marL="841500" indent="-450000">
              <a:spcBef>
                <a:spcPts val="950"/>
              </a:spcBef>
              <a:buClrTx/>
              <a:buFontTx/>
              <a:defRPr sz="4000">
                <a:solidFill>
                  <a:schemeClr val="accent1"/>
                </a:solidFill>
              </a:defRPr>
            </a:lvl3pPr>
            <a:lvl4pPr marL="1116386" indent="-514286">
              <a:spcBef>
                <a:spcPts val="950"/>
              </a:spcBef>
              <a:buClrTx/>
              <a:buFontTx/>
              <a:defRPr sz="4000">
                <a:solidFill>
                  <a:schemeClr val="accent1"/>
                </a:solidFill>
              </a:defRPr>
            </a:lvl4pPr>
            <a:lvl5pPr marL="1376700" indent="-600000">
              <a:spcBef>
                <a:spcPts val="950"/>
              </a:spcBef>
              <a:buClrTx/>
              <a:buFontTx/>
              <a:defRPr sz="4000">
                <a:solidFill>
                  <a:schemeClr val="accent1"/>
                </a:solidFill>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139" name="Platshållare för text 5"/>
          <p:cNvSpPr>
            <a:spLocks noGrp="1"/>
          </p:cNvSpPr>
          <p:nvPr>
            <p:ph type="body" idx="21"/>
          </p:nvPr>
        </p:nvSpPr>
        <p:spPr>
          <a:xfrm>
            <a:off x="1007533" y="1782358"/>
            <a:ext cx="10272186" cy="3470846"/>
          </a:xfrm>
          <a:prstGeom prst="rect">
            <a:avLst/>
          </a:prstGeom>
          <a:ln w="12700"/>
        </p:spPr>
        <p:txBody>
          <a:bodyPr>
            <a:normAutofit/>
          </a:bodyPr>
          <a:lstStyle/>
          <a:p>
            <a:pPr marL="0" indent="0">
              <a:spcBef>
                <a:spcPts val="800"/>
              </a:spcBef>
              <a:buClrTx/>
              <a:buSzTx/>
              <a:buFontTx/>
              <a:buNone/>
            </a:pPr>
            <a:endParaRPr/>
          </a:p>
        </p:txBody>
      </p:sp>
      <p:sp>
        <p:nvSpPr>
          <p:cNvPr id="140" name="Platshållare för text 5"/>
          <p:cNvSpPr>
            <a:spLocks noGrp="1"/>
          </p:cNvSpPr>
          <p:nvPr>
            <p:ph type="body" sz="quarter" idx="22"/>
          </p:nvPr>
        </p:nvSpPr>
        <p:spPr>
          <a:xfrm>
            <a:off x="527051" y="332111"/>
            <a:ext cx="10752667" cy="213990"/>
          </a:xfrm>
          <a:prstGeom prst="rect">
            <a:avLst/>
          </a:prstGeom>
          <a:ln w="12700"/>
        </p:spPr>
        <p:txBody>
          <a:bodyPr anchor="ctr">
            <a:normAutofit/>
          </a:bodyPr>
          <a:lstStyle/>
          <a:p>
            <a:pPr marL="0" indent="0">
              <a:spcBef>
                <a:spcPts val="300"/>
              </a:spcBef>
              <a:buClrTx/>
              <a:buSzTx/>
              <a:buFontTx/>
              <a:buNone/>
              <a:defRPr sz="2600" b="1">
                <a:solidFill>
                  <a:schemeClr val="accent1"/>
                </a:solidFill>
              </a:defRPr>
            </a:pPr>
            <a:endParaRPr/>
          </a:p>
        </p:txBody>
      </p:sp>
      <p:pic>
        <p:nvPicPr>
          <p:cNvPr id="141" name="EU_flagga_EurSocfond_cmyk arial_700.jpeg" descr="EU_flagga_EurSocfond_cmyk arial_700.jpeg"/>
          <p:cNvPicPr>
            <a:picLocks noChangeAspect="1"/>
          </p:cNvPicPr>
          <p:nvPr/>
        </p:nvPicPr>
        <p:blipFill>
          <a:blip r:embed="rId3"/>
          <a:stretch>
            <a:fillRect/>
          </a:stretch>
        </p:blipFill>
        <p:spPr>
          <a:xfrm>
            <a:off x="8415659" y="5958116"/>
            <a:ext cx="745350" cy="695318"/>
          </a:xfrm>
          <a:prstGeom prst="rect">
            <a:avLst/>
          </a:prstGeom>
          <a:ln w="12700">
            <a:miter lim="400000"/>
          </a:ln>
        </p:spPr>
      </p:pic>
      <p:sp>
        <p:nvSpPr>
          <p:cNvPr id="142"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x">
  <p:cSld name="2_Rubrik + Brödtext, ljus bakgrund, Kapitelmärkning">
    <p:spTree>
      <p:nvGrpSpPr>
        <p:cNvPr id="1" name=""/>
        <p:cNvGrpSpPr/>
        <p:nvPr/>
      </p:nvGrpSpPr>
      <p:grpSpPr>
        <a:xfrm>
          <a:off x="0" y="0"/>
          <a:ext cx="0" cy="0"/>
          <a:chOff x="0" y="0"/>
          <a:chExt cx="0" cy="0"/>
        </a:xfrm>
      </p:grpSpPr>
      <p:pic>
        <p:nvPicPr>
          <p:cNvPr id="156" name="Bildobjekt 5" descr="Bildobjekt 5"/>
          <p:cNvPicPr>
            <a:picLocks noChangeAspect="1"/>
          </p:cNvPicPr>
          <p:nvPr/>
        </p:nvPicPr>
        <p:blipFill>
          <a:blip r:embed="rId2"/>
          <a:stretch>
            <a:fillRect/>
          </a:stretch>
        </p:blipFill>
        <p:spPr>
          <a:xfrm>
            <a:off x="9359505" y="6007591"/>
            <a:ext cx="1920214" cy="434662"/>
          </a:xfrm>
          <a:prstGeom prst="rect">
            <a:avLst/>
          </a:prstGeom>
          <a:ln w="12700">
            <a:miter lim="400000"/>
          </a:ln>
        </p:spPr>
      </p:pic>
      <p:pic>
        <p:nvPicPr>
          <p:cNvPr id="157" name="Bildobjekt 6" descr="Bildobjekt 6"/>
          <p:cNvPicPr>
            <a:picLocks noChangeAspect="1"/>
          </p:cNvPicPr>
          <p:nvPr/>
        </p:nvPicPr>
        <p:blipFill>
          <a:blip r:embed="rId3"/>
          <a:srcRect b="41548"/>
          <a:stretch>
            <a:fillRect/>
          </a:stretch>
        </p:blipFill>
        <p:spPr>
          <a:xfrm>
            <a:off x="-8351" y="-3"/>
            <a:ext cx="12200352" cy="5592000"/>
          </a:xfrm>
          <a:prstGeom prst="rect">
            <a:avLst/>
          </a:prstGeom>
          <a:ln w="12700">
            <a:miter lim="400000"/>
          </a:ln>
        </p:spPr>
      </p:pic>
      <p:sp>
        <p:nvSpPr>
          <p:cNvPr id="158" name="Brödtext nivå ett…"/>
          <p:cNvSpPr txBox="1">
            <a:spLocks noGrp="1"/>
          </p:cNvSpPr>
          <p:nvPr>
            <p:ph type="body" sz="quarter" idx="1"/>
          </p:nvPr>
        </p:nvSpPr>
        <p:spPr>
          <a:xfrm>
            <a:off x="1014104" y="765176"/>
            <a:ext cx="10272186" cy="779992"/>
          </a:xfrm>
          <a:prstGeom prst="rect">
            <a:avLst/>
          </a:prstGeom>
        </p:spPr>
        <p:txBody>
          <a:bodyPr anchor="ctr">
            <a:normAutofit/>
          </a:bodyPr>
          <a:lstStyle>
            <a:lvl1pPr marL="0" indent="0">
              <a:spcBef>
                <a:spcPts val="950"/>
              </a:spcBef>
              <a:buClrTx/>
              <a:buSzTx/>
              <a:buFontTx/>
              <a:buNone/>
              <a:defRPr sz="4000">
                <a:solidFill>
                  <a:schemeClr val="accent1"/>
                </a:solidFill>
              </a:defRPr>
            </a:lvl1pPr>
            <a:lvl2pPr marL="572800" indent="-400000">
              <a:spcBef>
                <a:spcPts val="950"/>
              </a:spcBef>
              <a:buClrTx/>
              <a:buFontTx/>
              <a:defRPr sz="4000">
                <a:solidFill>
                  <a:schemeClr val="accent1"/>
                </a:solidFill>
              </a:defRPr>
            </a:lvl2pPr>
            <a:lvl3pPr marL="841500" indent="-450000">
              <a:spcBef>
                <a:spcPts val="950"/>
              </a:spcBef>
              <a:buClrTx/>
              <a:buFontTx/>
              <a:defRPr sz="4000">
                <a:solidFill>
                  <a:schemeClr val="accent1"/>
                </a:solidFill>
              </a:defRPr>
            </a:lvl3pPr>
            <a:lvl4pPr marL="1116386" indent="-514286">
              <a:spcBef>
                <a:spcPts val="950"/>
              </a:spcBef>
              <a:buClrTx/>
              <a:buFontTx/>
              <a:defRPr sz="4000">
                <a:solidFill>
                  <a:schemeClr val="accent1"/>
                </a:solidFill>
              </a:defRPr>
            </a:lvl4pPr>
            <a:lvl5pPr marL="1376700" indent="-600000">
              <a:spcBef>
                <a:spcPts val="950"/>
              </a:spcBef>
              <a:buClrTx/>
              <a:buFontTx/>
              <a:defRPr sz="4000">
                <a:solidFill>
                  <a:schemeClr val="accent1"/>
                </a:solidFill>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159" name="Platshållare för text 5"/>
          <p:cNvSpPr>
            <a:spLocks noGrp="1"/>
          </p:cNvSpPr>
          <p:nvPr>
            <p:ph type="body" idx="21"/>
          </p:nvPr>
        </p:nvSpPr>
        <p:spPr>
          <a:xfrm>
            <a:off x="1007533" y="1782358"/>
            <a:ext cx="10272186" cy="3470846"/>
          </a:xfrm>
          <a:prstGeom prst="rect">
            <a:avLst/>
          </a:prstGeom>
          <a:ln w="12700"/>
        </p:spPr>
        <p:txBody>
          <a:bodyPr>
            <a:normAutofit/>
          </a:bodyPr>
          <a:lstStyle/>
          <a:p>
            <a:pPr marL="0" indent="0">
              <a:spcBef>
                <a:spcPts val="800"/>
              </a:spcBef>
              <a:buClrTx/>
              <a:buSzTx/>
              <a:buFontTx/>
              <a:buNone/>
            </a:pPr>
            <a:endParaRPr/>
          </a:p>
        </p:txBody>
      </p:sp>
      <p:sp>
        <p:nvSpPr>
          <p:cNvPr id="160" name="Platshållare för text 5"/>
          <p:cNvSpPr>
            <a:spLocks noGrp="1"/>
          </p:cNvSpPr>
          <p:nvPr>
            <p:ph type="body" sz="quarter" idx="22"/>
          </p:nvPr>
        </p:nvSpPr>
        <p:spPr>
          <a:xfrm>
            <a:off x="527051" y="332111"/>
            <a:ext cx="10752667" cy="213990"/>
          </a:xfrm>
          <a:prstGeom prst="rect">
            <a:avLst/>
          </a:prstGeom>
          <a:ln w="12700"/>
        </p:spPr>
        <p:txBody>
          <a:bodyPr anchor="ctr">
            <a:normAutofit/>
          </a:bodyPr>
          <a:lstStyle/>
          <a:p>
            <a:pPr marL="0" indent="0">
              <a:spcBef>
                <a:spcPts val="300"/>
              </a:spcBef>
              <a:buClrTx/>
              <a:buSzTx/>
              <a:buFontTx/>
              <a:buNone/>
              <a:defRPr sz="2600" b="1">
                <a:solidFill>
                  <a:schemeClr val="accent1"/>
                </a:solidFill>
              </a:defRPr>
            </a:pPr>
            <a:endParaRPr/>
          </a:p>
        </p:txBody>
      </p:sp>
      <p:pic>
        <p:nvPicPr>
          <p:cNvPr id="161" name="Google Shape;58;p14" descr="Google Shape;58;p14"/>
          <p:cNvPicPr>
            <a:picLocks noChangeAspect="1"/>
          </p:cNvPicPr>
          <p:nvPr/>
        </p:nvPicPr>
        <p:blipFill>
          <a:blip r:embed="rId4"/>
          <a:stretch>
            <a:fillRect/>
          </a:stretch>
        </p:blipFill>
        <p:spPr>
          <a:xfrm>
            <a:off x="7814425" y="5993422"/>
            <a:ext cx="1339868" cy="463000"/>
          </a:xfrm>
          <a:prstGeom prst="rect">
            <a:avLst/>
          </a:prstGeom>
          <a:ln w="12700">
            <a:miter lim="400000"/>
          </a:ln>
        </p:spPr>
      </p:pic>
      <p:sp>
        <p:nvSpPr>
          <p:cNvPr id="162"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3 text">
    <p:bg>
      <p:bgPr>
        <a:solidFill>
          <a:srgbClr val="FFFFFF"/>
        </a:solidFill>
        <a:effectLst/>
      </p:bgPr>
    </p:bg>
    <p:spTree>
      <p:nvGrpSpPr>
        <p:cNvPr id="1" name=""/>
        <p:cNvGrpSpPr/>
        <p:nvPr/>
      </p:nvGrpSpPr>
      <p:grpSpPr>
        <a:xfrm>
          <a:off x="0" y="0"/>
          <a:ext cx="0" cy="0"/>
          <a:chOff x="0" y="0"/>
          <a:chExt cx="0" cy="0"/>
        </a:xfrm>
      </p:grpSpPr>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chemeClr val="tx1"/>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chemeClr val="tx1"/>
                </a:solidFill>
                <a:latin typeface="+mj-lt"/>
              </a:defRPr>
            </a:lvl5pPr>
          </a:lstStyle>
          <a:p>
            <a:pPr lvl="0"/>
            <a:r>
              <a:rPr lang="sv-SE"/>
              <a:t>Klicka här för att lägga till text</a:t>
            </a:r>
          </a:p>
          <a:p>
            <a:pPr lvl="4"/>
            <a:endParaRPr lang="sv-SE"/>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chemeClr val="tx1"/>
                </a:solidFill>
                <a:latin typeface="Open Sans Extrabold"/>
                <a:cs typeface="Open Sans Extrabold"/>
              </a:defRPr>
            </a:lvl1pPr>
          </a:lstStyle>
          <a:p>
            <a:r>
              <a:rPr lang="sv-SE"/>
              <a:t>Klicka här för att lägga till rubrik</a:t>
            </a:r>
          </a:p>
        </p:txBody>
      </p:sp>
    </p:spTree>
    <p:extLst>
      <p:ext uri="{BB962C8B-B14F-4D97-AF65-F5344CB8AC3E}">
        <p14:creationId xmlns:p14="http://schemas.microsoft.com/office/powerpoint/2010/main" val="187699004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x">
  <p:cSld name="6_Rubrik och punktlista + kapitelmärkning">
    <p:spTree>
      <p:nvGrpSpPr>
        <p:cNvPr id="1" name=""/>
        <p:cNvGrpSpPr/>
        <p:nvPr/>
      </p:nvGrpSpPr>
      <p:grpSpPr>
        <a:xfrm>
          <a:off x="0" y="0"/>
          <a:ext cx="0" cy="0"/>
          <a:chOff x="0" y="0"/>
          <a:chExt cx="0" cy="0"/>
        </a:xfrm>
      </p:grpSpPr>
      <p:pic>
        <p:nvPicPr>
          <p:cNvPr id="169" name="Bildobjekt 5" descr="Bildobjekt 5"/>
          <p:cNvPicPr>
            <a:picLocks noChangeAspect="1"/>
          </p:cNvPicPr>
          <p:nvPr/>
        </p:nvPicPr>
        <p:blipFill>
          <a:blip r:embed="rId2"/>
          <a:stretch>
            <a:fillRect/>
          </a:stretch>
        </p:blipFill>
        <p:spPr>
          <a:xfrm>
            <a:off x="9359505" y="6007591"/>
            <a:ext cx="1920214" cy="434662"/>
          </a:xfrm>
          <a:prstGeom prst="rect">
            <a:avLst/>
          </a:prstGeom>
          <a:ln w="12700">
            <a:miter lim="400000"/>
          </a:ln>
        </p:spPr>
      </p:pic>
      <p:sp>
        <p:nvSpPr>
          <p:cNvPr id="170" name="Titeltext"/>
          <p:cNvSpPr txBox="1">
            <a:spLocks noGrp="1"/>
          </p:cNvSpPr>
          <p:nvPr>
            <p:ph type="title"/>
          </p:nvPr>
        </p:nvSpPr>
        <p:spPr>
          <a:xfrm>
            <a:off x="1015420" y="765175"/>
            <a:ext cx="10272186" cy="783555"/>
          </a:xfrm>
          <a:prstGeom prst="rect">
            <a:avLst/>
          </a:prstGeom>
        </p:spPr>
        <p:txBody>
          <a:bodyPr/>
          <a:lstStyle>
            <a:lvl1pPr>
              <a:defRPr sz="4000">
                <a:solidFill>
                  <a:schemeClr val="accent1"/>
                </a:solidFill>
              </a:defRPr>
            </a:lvl1pPr>
          </a:lstStyle>
          <a:p>
            <a:r>
              <a:t>Titeltext</a:t>
            </a:r>
          </a:p>
        </p:txBody>
      </p:sp>
      <p:sp>
        <p:nvSpPr>
          <p:cNvPr id="171" name="Brödtext nivå ett…"/>
          <p:cNvSpPr txBox="1">
            <a:spLocks noGrp="1"/>
          </p:cNvSpPr>
          <p:nvPr>
            <p:ph type="body" idx="1"/>
          </p:nvPr>
        </p:nvSpPr>
        <p:spPr>
          <a:xfrm>
            <a:off x="1000956" y="1773239"/>
            <a:ext cx="10272185" cy="3479965"/>
          </a:xfrm>
          <a:prstGeom prst="rect">
            <a:avLst/>
          </a:prstGeom>
        </p:spPr>
        <p:txBody>
          <a:bodyPr>
            <a:normAutofit/>
          </a:bodyPr>
          <a:lstStyle>
            <a:lvl1pPr marL="445770" indent="-445770"/>
            <a:lvl2pPr marL="641350" indent="-412750"/>
            <a:lvl3pPr marL="828675" indent="-371475"/>
            <a:lvl4pPr marL="1110343" indent="-424543"/>
            <a:lvl5pPr marL="1409700" indent="-495300"/>
          </a:lstStyle>
          <a:p>
            <a:r>
              <a:t>Brödtext nivå ett</a:t>
            </a:r>
          </a:p>
          <a:p>
            <a:pPr lvl="1"/>
            <a:r>
              <a:t>Brödtext nivå två</a:t>
            </a:r>
          </a:p>
          <a:p>
            <a:pPr lvl="2"/>
            <a:r>
              <a:t>Brödtext nivå tre</a:t>
            </a:r>
          </a:p>
          <a:p>
            <a:pPr lvl="3"/>
            <a:r>
              <a:t>Brödtext nivå fyra</a:t>
            </a:r>
          </a:p>
          <a:p>
            <a:pPr lvl="4"/>
            <a:r>
              <a:t>Brödtext nivå fem</a:t>
            </a:r>
          </a:p>
        </p:txBody>
      </p:sp>
      <p:sp>
        <p:nvSpPr>
          <p:cNvPr id="172" name="Platshållare för text 5"/>
          <p:cNvSpPr>
            <a:spLocks noGrp="1"/>
          </p:cNvSpPr>
          <p:nvPr>
            <p:ph type="body" sz="quarter" idx="21"/>
          </p:nvPr>
        </p:nvSpPr>
        <p:spPr>
          <a:xfrm>
            <a:off x="528000" y="331200"/>
            <a:ext cx="4607984" cy="215902"/>
          </a:xfrm>
          <a:prstGeom prst="rect">
            <a:avLst/>
          </a:prstGeom>
          <a:ln w="12700"/>
        </p:spPr>
        <p:txBody>
          <a:bodyPr anchor="ctr">
            <a:normAutofit/>
          </a:bodyPr>
          <a:lstStyle/>
          <a:p>
            <a:pPr marL="0" indent="0">
              <a:spcBef>
                <a:spcPts val="300"/>
              </a:spcBef>
              <a:buClrTx/>
              <a:buSzTx/>
              <a:buFontTx/>
              <a:buNone/>
              <a:defRPr sz="2600" b="1">
                <a:solidFill>
                  <a:schemeClr val="accent1"/>
                </a:solidFill>
              </a:defRPr>
            </a:pPr>
            <a:endParaRPr/>
          </a:p>
        </p:txBody>
      </p:sp>
      <p:pic>
        <p:nvPicPr>
          <p:cNvPr id="173" name="EU_flagga_EurSocfond_cmyk arial_700.jpeg" descr="EU_flagga_EurSocfond_cmyk arial_700.jpeg"/>
          <p:cNvPicPr>
            <a:picLocks noChangeAspect="1"/>
          </p:cNvPicPr>
          <p:nvPr/>
        </p:nvPicPr>
        <p:blipFill>
          <a:blip r:embed="rId3"/>
          <a:stretch>
            <a:fillRect/>
          </a:stretch>
        </p:blipFill>
        <p:spPr>
          <a:xfrm>
            <a:off x="8415659" y="5958116"/>
            <a:ext cx="745350" cy="695318"/>
          </a:xfrm>
          <a:prstGeom prst="rect">
            <a:avLst/>
          </a:prstGeom>
          <a:ln w="12700">
            <a:miter lim="400000"/>
          </a:ln>
        </p:spPr>
      </p:pic>
      <p:sp>
        <p:nvSpPr>
          <p:cNvPr id="174"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x">
  <p:cSld name="Rubrikbild på bakgrundsplatts">
    <p:spTree>
      <p:nvGrpSpPr>
        <p:cNvPr id="1" name=""/>
        <p:cNvGrpSpPr/>
        <p:nvPr/>
      </p:nvGrpSpPr>
      <p:grpSpPr>
        <a:xfrm>
          <a:off x="0" y="0"/>
          <a:ext cx="0" cy="0"/>
          <a:chOff x="0" y="0"/>
          <a:chExt cx="0" cy="0"/>
        </a:xfrm>
      </p:grpSpPr>
      <p:pic>
        <p:nvPicPr>
          <p:cNvPr id="181" name="Bildobjekt 5" descr="Bildobjekt 5"/>
          <p:cNvPicPr>
            <a:picLocks noChangeAspect="1"/>
          </p:cNvPicPr>
          <p:nvPr/>
        </p:nvPicPr>
        <p:blipFill>
          <a:blip r:embed="rId2"/>
          <a:stretch>
            <a:fillRect/>
          </a:stretch>
        </p:blipFill>
        <p:spPr>
          <a:xfrm>
            <a:off x="9359505" y="6007591"/>
            <a:ext cx="1920214" cy="434662"/>
          </a:xfrm>
          <a:prstGeom prst="rect">
            <a:avLst/>
          </a:prstGeom>
          <a:ln w="12700">
            <a:miter lim="400000"/>
          </a:ln>
        </p:spPr>
      </p:pic>
      <p:pic>
        <p:nvPicPr>
          <p:cNvPr id="182" name="Bildobjekt 3" descr="Bildobjekt 3"/>
          <p:cNvPicPr>
            <a:picLocks noChangeAspect="1"/>
          </p:cNvPicPr>
          <p:nvPr/>
        </p:nvPicPr>
        <p:blipFill>
          <a:blip r:embed="rId3"/>
          <a:srcRect t="1" b="41032"/>
          <a:stretch>
            <a:fillRect/>
          </a:stretch>
        </p:blipFill>
        <p:spPr>
          <a:xfrm>
            <a:off x="0" y="-4"/>
            <a:ext cx="12196895" cy="5592001"/>
          </a:xfrm>
          <a:prstGeom prst="rect">
            <a:avLst/>
          </a:prstGeom>
          <a:ln w="12700">
            <a:miter lim="400000"/>
          </a:ln>
        </p:spPr>
      </p:pic>
      <p:sp>
        <p:nvSpPr>
          <p:cNvPr id="183" name="Titeltext"/>
          <p:cNvSpPr txBox="1">
            <a:spLocks noGrp="1"/>
          </p:cNvSpPr>
          <p:nvPr>
            <p:ph type="title"/>
          </p:nvPr>
        </p:nvSpPr>
        <p:spPr>
          <a:prstGeom prst="rect">
            <a:avLst/>
          </a:prstGeom>
        </p:spPr>
        <p:txBody>
          <a:bodyPr/>
          <a:lstStyle/>
          <a:p>
            <a:r>
              <a:t>Titeltext</a:t>
            </a:r>
          </a:p>
        </p:txBody>
      </p:sp>
      <p:pic>
        <p:nvPicPr>
          <p:cNvPr id="184" name="Google Shape;58;p14" descr="Google Shape;58;p14"/>
          <p:cNvPicPr>
            <a:picLocks noChangeAspect="1"/>
          </p:cNvPicPr>
          <p:nvPr/>
        </p:nvPicPr>
        <p:blipFill>
          <a:blip r:embed="rId4"/>
          <a:stretch>
            <a:fillRect/>
          </a:stretch>
        </p:blipFill>
        <p:spPr>
          <a:xfrm>
            <a:off x="7814425" y="5993422"/>
            <a:ext cx="1339868" cy="463000"/>
          </a:xfrm>
          <a:prstGeom prst="rect">
            <a:avLst/>
          </a:prstGeom>
          <a:ln w="12700">
            <a:miter lim="400000"/>
          </a:ln>
        </p:spPr>
      </p:pic>
      <p:sp>
        <p:nvSpPr>
          <p:cNvPr id="185"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x">
  <p:cSld name="OBJECT">
    <p:spTree>
      <p:nvGrpSpPr>
        <p:cNvPr id="1" name=""/>
        <p:cNvGrpSpPr/>
        <p:nvPr/>
      </p:nvGrpSpPr>
      <p:grpSpPr>
        <a:xfrm>
          <a:off x="0" y="0"/>
          <a:ext cx="0" cy="0"/>
          <a:chOff x="0" y="0"/>
          <a:chExt cx="0" cy="0"/>
        </a:xfrm>
      </p:grpSpPr>
      <p:pic>
        <p:nvPicPr>
          <p:cNvPr id="192" name="Google Shape;130;p26" descr="Google Shape;130;p26"/>
          <p:cNvPicPr>
            <a:picLocks noChangeAspect="1"/>
          </p:cNvPicPr>
          <p:nvPr/>
        </p:nvPicPr>
        <p:blipFill>
          <a:blip r:embed="rId2"/>
          <a:stretch>
            <a:fillRect/>
          </a:stretch>
        </p:blipFill>
        <p:spPr>
          <a:xfrm>
            <a:off x="16933" y="-1"/>
            <a:ext cx="12192001" cy="1202401"/>
          </a:xfrm>
          <a:prstGeom prst="rect">
            <a:avLst/>
          </a:prstGeom>
          <a:ln w="12700">
            <a:miter lim="400000"/>
          </a:ln>
        </p:spPr>
      </p:pic>
      <p:pic>
        <p:nvPicPr>
          <p:cNvPr id="193" name="Google Shape;131;p26" descr="Google Shape;131;p26"/>
          <p:cNvPicPr>
            <a:picLocks noChangeAspect="1"/>
          </p:cNvPicPr>
          <p:nvPr/>
        </p:nvPicPr>
        <p:blipFill>
          <a:blip r:embed="rId3"/>
          <a:stretch>
            <a:fillRect/>
          </a:stretch>
        </p:blipFill>
        <p:spPr>
          <a:xfrm>
            <a:off x="964635" y="5812034"/>
            <a:ext cx="2083600" cy="720001"/>
          </a:xfrm>
          <a:prstGeom prst="rect">
            <a:avLst/>
          </a:prstGeom>
          <a:ln w="12700">
            <a:miter lim="400000"/>
          </a:ln>
        </p:spPr>
      </p:pic>
      <p:sp>
        <p:nvSpPr>
          <p:cNvPr id="194" name="Google Shape;132;p26"/>
          <p:cNvSpPr txBox="1"/>
          <p:nvPr/>
        </p:nvSpPr>
        <p:spPr>
          <a:xfrm>
            <a:off x="5808133" y="136647"/>
            <a:ext cx="6384001" cy="615499"/>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0933" tIns="60933" rIns="60933" bIns="60933">
            <a:spAutoFit/>
          </a:bodyPr>
          <a:lstStyle>
            <a:lvl1pPr>
              <a:defRPr sz="6400" i="1">
                <a:solidFill>
                  <a:srgbClr val="FFFFFF"/>
                </a:solidFill>
              </a:defRPr>
            </a:lvl1pPr>
          </a:lstStyle>
          <a:p>
            <a:r>
              <a:rPr sz="3200"/>
              <a:t>Digitala </a:t>
            </a:r>
            <a:r>
              <a:rPr sz="3200" err="1"/>
              <a:t>Västerbotten</a:t>
            </a:r>
            <a:endParaRPr sz="3200"/>
          </a:p>
        </p:txBody>
      </p:sp>
      <p:sp>
        <p:nvSpPr>
          <p:cNvPr id="195" name="Titeltext"/>
          <p:cNvSpPr txBox="1">
            <a:spLocks noGrp="1"/>
          </p:cNvSpPr>
          <p:nvPr>
            <p:ph type="title"/>
          </p:nvPr>
        </p:nvSpPr>
        <p:spPr>
          <a:xfrm>
            <a:off x="609600" y="274639"/>
            <a:ext cx="10972801" cy="1143201"/>
          </a:xfrm>
          <a:prstGeom prst="rect">
            <a:avLst/>
          </a:prstGeom>
        </p:spPr>
        <p:txBody>
          <a:bodyPr lIns="243799" tIns="243799" rIns="243799" bIns="243799" anchor="t"/>
          <a:lstStyle>
            <a:lvl1pPr algn="ctr">
              <a:defRPr>
                <a:solidFill>
                  <a:srgbClr val="000000"/>
                </a:solidFill>
              </a:defRPr>
            </a:lvl1pPr>
          </a:lstStyle>
          <a:p>
            <a:r>
              <a:t>Titeltext</a:t>
            </a:r>
          </a:p>
        </p:txBody>
      </p:sp>
      <p:sp>
        <p:nvSpPr>
          <p:cNvPr id="196" name="Brödtext nivå ett…"/>
          <p:cNvSpPr txBox="1">
            <a:spLocks noGrp="1"/>
          </p:cNvSpPr>
          <p:nvPr>
            <p:ph type="body" idx="1"/>
          </p:nvPr>
        </p:nvSpPr>
        <p:spPr>
          <a:xfrm>
            <a:off x="609600" y="1600201"/>
            <a:ext cx="10972801" cy="4526001"/>
          </a:xfrm>
          <a:prstGeom prst="rect">
            <a:avLst/>
          </a:prstGeom>
        </p:spPr>
        <p:txBody>
          <a:bodyPr lIns="243799" tIns="243799" rIns="243799" bIns="243799">
            <a:normAutofit/>
          </a:bodyPr>
          <a:lstStyle>
            <a:lvl1pPr marL="579438" indent="-566738">
              <a:spcBef>
                <a:spcPts val="800"/>
              </a:spcBef>
              <a:buClr>
                <a:srgbClr val="000000"/>
              </a:buClr>
              <a:buSzPts val="8400"/>
              <a:defRPr sz="4200"/>
            </a:lvl1pPr>
            <a:lvl2pPr marL="863600" indent="-609600">
              <a:spcBef>
                <a:spcPts val="800"/>
              </a:spcBef>
              <a:buClr>
                <a:srgbClr val="000000"/>
              </a:buClr>
              <a:buSzPts val="8400"/>
              <a:buChar char="–"/>
              <a:defRPr sz="4200"/>
            </a:lvl2pPr>
            <a:lvl3pPr marL="1162050" indent="-666750">
              <a:spcBef>
                <a:spcPts val="800"/>
              </a:spcBef>
              <a:buClr>
                <a:srgbClr val="000000"/>
              </a:buClr>
              <a:buSzPts val="8400"/>
              <a:defRPr sz="4200"/>
            </a:lvl3pPr>
            <a:lvl4pPr marL="1483360" indent="-746760">
              <a:spcBef>
                <a:spcPts val="800"/>
              </a:spcBef>
              <a:buClr>
                <a:srgbClr val="000000"/>
              </a:buClr>
              <a:buSzPts val="8400"/>
              <a:buChar char="–"/>
              <a:defRPr sz="4200"/>
            </a:lvl4pPr>
            <a:lvl5pPr marL="1711960" indent="-746760">
              <a:spcBef>
                <a:spcPts val="800"/>
              </a:spcBef>
              <a:buClr>
                <a:srgbClr val="000000"/>
              </a:buClr>
              <a:buSzPts val="8400"/>
              <a:buChar char="»"/>
              <a:defRPr sz="4200"/>
            </a:lvl5pPr>
          </a:lstStyle>
          <a:p>
            <a:r>
              <a:t>Brödtext nivå ett</a:t>
            </a:r>
          </a:p>
          <a:p>
            <a:pPr lvl="1"/>
            <a:r>
              <a:t>Brödtext nivå två</a:t>
            </a:r>
          </a:p>
          <a:p>
            <a:pPr lvl="2"/>
            <a:r>
              <a:t>Brödtext nivå tre</a:t>
            </a:r>
          </a:p>
          <a:p>
            <a:pPr lvl="3"/>
            <a:r>
              <a:t>Brödtext nivå fyra</a:t>
            </a:r>
          </a:p>
          <a:p>
            <a:pPr lvl="4"/>
            <a:r>
              <a:t>Brödtext nivå fem</a:t>
            </a:r>
          </a:p>
        </p:txBody>
      </p:sp>
      <p:sp>
        <p:nvSpPr>
          <p:cNvPr id="197" name="Diabildsnummer"/>
          <p:cNvSpPr txBox="1">
            <a:spLocks noGrp="1"/>
          </p:cNvSpPr>
          <p:nvPr>
            <p:ph type="sldNum" sz="quarter" idx="2"/>
          </p:nvPr>
        </p:nvSpPr>
        <p:spPr>
          <a:xfrm>
            <a:off x="8737600" y="6356352"/>
            <a:ext cx="608391" cy="615444"/>
          </a:xfrm>
          <a:prstGeom prst="rect">
            <a:avLst/>
          </a:prstGeom>
        </p:spPr>
        <p:txBody>
          <a:bodyPr lIns="121866" tIns="121866" rIns="121866" bIns="121866" anchor="t"/>
          <a:lstStyle>
            <a:lvl1pPr algn="l">
              <a:defRPr sz="2400"/>
            </a:lvl1pPr>
          </a:lstStyle>
          <a:p>
            <a:fld id="{86CB4B4D-7CA3-9044-876B-883B54F8677D}" type="slidenum">
              <a:t>‹#›</a:t>
            </a:fld>
            <a:endParaRPr/>
          </a:p>
        </p:txBody>
      </p:sp>
    </p:spTree>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x">
  <p:cSld name="Foto - Horisontellt">
    <p:spTree>
      <p:nvGrpSpPr>
        <p:cNvPr id="1" name=""/>
        <p:cNvGrpSpPr/>
        <p:nvPr/>
      </p:nvGrpSpPr>
      <p:grpSpPr>
        <a:xfrm>
          <a:off x="0" y="0"/>
          <a:ext cx="0" cy="0"/>
          <a:chOff x="0" y="0"/>
          <a:chExt cx="0" cy="0"/>
        </a:xfrm>
      </p:grpSpPr>
      <p:sp>
        <p:nvSpPr>
          <p:cNvPr id="215" name="Bild"/>
          <p:cNvSpPr>
            <a:spLocks noGrp="1"/>
          </p:cNvSpPr>
          <p:nvPr>
            <p:ph type="pic" idx="21"/>
          </p:nvPr>
        </p:nvSpPr>
        <p:spPr>
          <a:xfrm>
            <a:off x="1562100" y="-19051"/>
            <a:ext cx="9067801" cy="6048350"/>
          </a:xfrm>
          <a:prstGeom prst="rect">
            <a:avLst/>
          </a:prstGeom>
          <a:ln w="12700"/>
        </p:spPr>
        <p:txBody>
          <a:bodyPr lIns="91439" tIns="45719" rIns="91439" bIns="45719"/>
          <a:lstStyle/>
          <a:p>
            <a:endParaRPr/>
          </a:p>
        </p:txBody>
      </p:sp>
      <p:sp>
        <p:nvSpPr>
          <p:cNvPr id="216" name="Titeltext"/>
          <p:cNvSpPr txBox="1">
            <a:spLocks noGrp="1"/>
          </p:cNvSpPr>
          <p:nvPr>
            <p:ph type="title"/>
          </p:nvPr>
        </p:nvSpPr>
        <p:spPr>
          <a:xfrm>
            <a:off x="317500" y="4756150"/>
            <a:ext cx="11557001" cy="1003300"/>
          </a:xfrm>
          <a:prstGeom prst="rect">
            <a:avLst/>
          </a:prstGeom>
        </p:spPr>
        <p:txBody>
          <a:bodyPr lIns="50800" tIns="50800" rIns="50800" bIns="50800" anchor="b"/>
          <a:lstStyle>
            <a:lvl1pPr algn="ctr" defTabSz="412750">
              <a:defRPr sz="5600">
                <a:solidFill>
                  <a:srgbClr val="000000"/>
                </a:solidFill>
                <a:latin typeface="Helvetica Neue Medium"/>
                <a:ea typeface="Helvetica Neue Medium"/>
                <a:cs typeface="Helvetica Neue Medium"/>
                <a:sym typeface="Helvetica Neue Medium"/>
              </a:defRPr>
            </a:lvl1pPr>
          </a:lstStyle>
          <a:p>
            <a:r>
              <a:t>Titeltext</a:t>
            </a:r>
          </a:p>
        </p:txBody>
      </p:sp>
      <p:sp>
        <p:nvSpPr>
          <p:cNvPr id="217" name="Brödtext nivå ett…"/>
          <p:cNvSpPr txBox="1">
            <a:spLocks noGrp="1"/>
          </p:cNvSpPr>
          <p:nvPr>
            <p:ph type="body" sz="quarter" idx="1"/>
          </p:nvPr>
        </p:nvSpPr>
        <p:spPr>
          <a:xfrm>
            <a:off x="317500" y="5721350"/>
            <a:ext cx="11557001" cy="793750"/>
          </a:xfrm>
          <a:prstGeom prst="rect">
            <a:avLst/>
          </a:prstGeom>
        </p:spPr>
        <p:txBody>
          <a:bodyPr lIns="50800" tIns="50800" rIns="50800" bIns="50800">
            <a:normAutofit/>
          </a:bodyPr>
          <a:lstStyle>
            <a:lvl1pPr marL="0" indent="0" algn="ctr" defTabSz="412750">
              <a:spcBef>
                <a:spcPts val="0"/>
              </a:spcBef>
              <a:buClrTx/>
              <a:buSzTx/>
              <a:buFontTx/>
              <a:buNone/>
              <a:defRPr>
                <a:latin typeface="Helvetica Neue"/>
                <a:ea typeface="Helvetica Neue"/>
                <a:cs typeface="Helvetica Neue"/>
                <a:sym typeface="Helvetica Neue"/>
              </a:defRPr>
            </a:lvl1pPr>
            <a:lvl2pPr marL="0" indent="0" algn="ctr" defTabSz="412750">
              <a:spcBef>
                <a:spcPts val="0"/>
              </a:spcBef>
              <a:buClrTx/>
              <a:buSzTx/>
              <a:buFontTx/>
              <a:buNone/>
              <a:defRPr>
                <a:latin typeface="Helvetica Neue"/>
                <a:ea typeface="Helvetica Neue"/>
                <a:cs typeface="Helvetica Neue"/>
                <a:sym typeface="Helvetica Neue"/>
              </a:defRPr>
            </a:lvl2pPr>
            <a:lvl3pPr marL="0" indent="0" algn="ctr" defTabSz="412750">
              <a:spcBef>
                <a:spcPts val="0"/>
              </a:spcBef>
              <a:buClrTx/>
              <a:buSzTx/>
              <a:buFontTx/>
              <a:buNone/>
              <a:defRPr>
                <a:latin typeface="Helvetica Neue"/>
                <a:ea typeface="Helvetica Neue"/>
                <a:cs typeface="Helvetica Neue"/>
                <a:sym typeface="Helvetica Neue"/>
              </a:defRPr>
            </a:lvl3pPr>
            <a:lvl4pPr marL="0" indent="0" algn="ctr" defTabSz="412750">
              <a:spcBef>
                <a:spcPts val="0"/>
              </a:spcBef>
              <a:buClrTx/>
              <a:buSzTx/>
              <a:buFontTx/>
              <a:buNone/>
              <a:defRPr>
                <a:latin typeface="Helvetica Neue"/>
                <a:ea typeface="Helvetica Neue"/>
                <a:cs typeface="Helvetica Neue"/>
                <a:sym typeface="Helvetica Neue"/>
              </a:defRPr>
            </a:lvl4pPr>
            <a:lvl5pPr marL="0" indent="0" algn="ctr" defTabSz="412750">
              <a:spcBef>
                <a:spcPts val="0"/>
              </a:spcBef>
              <a:buClrTx/>
              <a:buSzTx/>
              <a:buFontTx/>
              <a:buNone/>
              <a:defRPr>
                <a:latin typeface="Helvetica Neue"/>
                <a:ea typeface="Helvetica Neue"/>
                <a:cs typeface="Helvetica Neue"/>
                <a:sym typeface="Helvetica Neue"/>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218" name="Diabildsnummer"/>
          <p:cNvSpPr txBox="1">
            <a:spLocks noGrp="1"/>
          </p:cNvSpPr>
          <p:nvPr>
            <p:ph type="sldNum" sz="quarter" idx="2"/>
          </p:nvPr>
        </p:nvSpPr>
        <p:spPr>
          <a:xfrm>
            <a:off x="5947754" y="6540500"/>
            <a:ext cx="290144" cy="287258"/>
          </a:xfrm>
          <a:prstGeom prst="rect">
            <a:avLst/>
          </a:prstGeom>
        </p:spPr>
        <p:txBody>
          <a:bodyPr lIns="50800" tIns="50800" rIns="50800" bIns="50800" anchor="t"/>
          <a:lstStyle>
            <a:lvl1pPr algn="ctr" defTabSz="412750">
              <a:defRPr sz="1200">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x">
  <p:cSld name="4_Rubrik och punktlista + kapitelmärkning">
    <p:spTree>
      <p:nvGrpSpPr>
        <p:cNvPr id="1" name=""/>
        <p:cNvGrpSpPr/>
        <p:nvPr/>
      </p:nvGrpSpPr>
      <p:grpSpPr>
        <a:xfrm>
          <a:off x="0" y="0"/>
          <a:ext cx="0" cy="0"/>
          <a:chOff x="0" y="0"/>
          <a:chExt cx="0" cy="0"/>
        </a:xfrm>
      </p:grpSpPr>
      <p:pic>
        <p:nvPicPr>
          <p:cNvPr id="225" name="Bildobjekt 5" descr="Bildobjekt 5"/>
          <p:cNvPicPr>
            <a:picLocks noChangeAspect="1"/>
          </p:cNvPicPr>
          <p:nvPr/>
        </p:nvPicPr>
        <p:blipFill>
          <a:blip r:embed="rId2"/>
          <a:stretch>
            <a:fillRect/>
          </a:stretch>
        </p:blipFill>
        <p:spPr>
          <a:xfrm>
            <a:off x="9359505" y="6007591"/>
            <a:ext cx="1920215" cy="434662"/>
          </a:xfrm>
          <a:prstGeom prst="rect">
            <a:avLst/>
          </a:prstGeom>
          <a:ln w="12700">
            <a:miter lim="400000"/>
          </a:ln>
        </p:spPr>
      </p:pic>
      <p:sp>
        <p:nvSpPr>
          <p:cNvPr id="226" name="Titeltext"/>
          <p:cNvSpPr txBox="1">
            <a:spLocks noGrp="1"/>
          </p:cNvSpPr>
          <p:nvPr>
            <p:ph type="title"/>
          </p:nvPr>
        </p:nvSpPr>
        <p:spPr>
          <a:xfrm>
            <a:off x="1015420" y="765175"/>
            <a:ext cx="10272187" cy="783555"/>
          </a:xfrm>
          <a:prstGeom prst="rect">
            <a:avLst/>
          </a:prstGeom>
        </p:spPr>
        <p:txBody>
          <a:bodyPr lIns="121918" tIns="121918" rIns="121918" bIns="121918"/>
          <a:lstStyle>
            <a:lvl1pPr>
              <a:defRPr sz="4000">
                <a:solidFill>
                  <a:schemeClr val="accent1"/>
                </a:solidFill>
              </a:defRPr>
            </a:lvl1pPr>
          </a:lstStyle>
          <a:p>
            <a:r>
              <a:t>Titeltext</a:t>
            </a:r>
          </a:p>
        </p:txBody>
      </p:sp>
      <p:sp>
        <p:nvSpPr>
          <p:cNvPr id="227" name="Brödtext nivå ett…"/>
          <p:cNvSpPr txBox="1">
            <a:spLocks noGrp="1"/>
          </p:cNvSpPr>
          <p:nvPr>
            <p:ph type="body" idx="1"/>
          </p:nvPr>
        </p:nvSpPr>
        <p:spPr>
          <a:xfrm>
            <a:off x="1000955" y="1773238"/>
            <a:ext cx="10272186" cy="3479965"/>
          </a:xfrm>
          <a:prstGeom prst="rect">
            <a:avLst/>
          </a:prstGeom>
        </p:spPr>
        <p:txBody>
          <a:bodyPr lIns="121918" tIns="121918" rIns="121918" bIns="121918">
            <a:normAutofit/>
          </a:bodyPr>
          <a:lstStyle>
            <a:lvl1pPr marL="411480" indent="-411480">
              <a:defRPr sz="2400"/>
            </a:lvl1pPr>
            <a:lvl2pPr marL="609600" indent="-381000">
              <a:defRPr sz="2400"/>
            </a:lvl2pPr>
            <a:lvl3pPr marL="800100" indent="-342900">
              <a:defRPr sz="2400"/>
            </a:lvl3pPr>
            <a:lvl4pPr marL="1077685" indent="-391885">
              <a:defRPr sz="2400"/>
            </a:lvl4pPr>
            <a:lvl5pPr marL="1371600" indent="-457200">
              <a:defRPr sz="2400"/>
            </a:lvl5pPr>
          </a:lstStyle>
          <a:p>
            <a:r>
              <a:t>Brödtext nivå ett</a:t>
            </a:r>
          </a:p>
          <a:p>
            <a:pPr lvl="1"/>
            <a:r>
              <a:t>Brödtext nivå två</a:t>
            </a:r>
          </a:p>
          <a:p>
            <a:pPr lvl="2"/>
            <a:r>
              <a:t>Brödtext nivå tre</a:t>
            </a:r>
          </a:p>
          <a:p>
            <a:pPr lvl="3"/>
            <a:r>
              <a:t>Brödtext nivå fyra</a:t>
            </a:r>
          </a:p>
          <a:p>
            <a:pPr lvl="4"/>
            <a:r>
              <a:t>Brödtext nivå fem</a:t>
            </a:r>
          </a:p>
        </p:txBody>
      </p:sp>
      <p:pic>
        <p:nvPicPr>
          <p:cNvPr id="228" name="EU_flagga_EurSocfond_cmyk arial_700.jpeg" descr="EU_flagga_EurSocfond_cmyk arial_700.jpeg"/>
          <p:cNvPicPr>
            <a:picLocks noChangeAspect="1"/>
          </p:cNvPicPr>
          <p:nvPr/>
        </p:nvPicPr>
        <p:blipFill>
          <a:blip r:embed="rId3"/>
          <a:stretch>
            <a:fillRect/>
          </a:stretch>
        </p:blipFill>
        <p:spPr>
          <a:xfrm>
            <a:off x="8415659" y="5958116"/>
            <a:ext cx="745350" cy="695318"/>
          </a:xfrm>
          <a:prstGeom prst="rect">
            <a:avLst/>
          </a:prstGeom>
          <a:ln w="12700">
            <a:miter lim="400000"/>
          </a:ln>
        </p:spPr>
      </p:pic>
      <p:sp>
        <p:nvSpPr>
          <p:cNvPr id="229" name="Diabildsnummer"/>
          <p:cNvSpPr txBox="1">
            <a:spLocks noGrp="1"/>
          </p:cNvSpPr>
          <p:nvPr>
            <p:ph type="sldNum" sz="quarter" idx="2"/>
          </p:nvPr>
        </p:nvSpPr>
        <p:spPr>
          <a:xfrm>
            <a:off x="8250933" y="6110132"/>
            <a:ext cx="486668" cy="492438"/>
          </a:xfrm>
          <a:prstGeom prst="rect">
            <a:avLst/>
          </a:prstGeom>
        </p:spPr>
        <p:txBody>
          <a:bodyPr lIns="121918" tIns="121918" rIns="121918" bIns="121918"/>
          <a:lstStyle/>
          <a:p>
            <a:fld id="{86CB4B4D-7CA3-9044-876B-883B54F8677D}" type="slidenum">
              <a:t>‹#›</a:t>
            </a:fld>
            <a:endParaRPr/>
          </a:p>
        </p:txBody>
      </p:sp>
    </p:spTree>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x">
  <p:cSld name="1_Titel och undertitel">
    <p:spTree>
      <p:nvGrpSpPr>
        <p:cNvPr id="1" name=""/>
        <p:cNvGrpSpPr/>
        <p:nvPr/>
      </p:nvGrpSpPr>
      <p:grpSpPr>
        <a:xfrm>
          <a:off x="0" y="0"/>
          <a:ext cx="0" cy="0"/>
          <a:chOff x="0" y="0"/>
          <a:chExt cx="0" cy="0"/>
        </a:xfrm>
      </p:grpSpPr>
      <p:sp>
        <p:nvSpPr>
          <p:cNvPr id="236" name="Titeltext"/>
          <p:cNvSpPr txBox="1">
            <a:spLocks noGrp="1"/>
          </p:cNvSpPr>
          <p:nvPr>
            <p:ph type="title"/>
          </p:nvPr>
        </p:nvSpPr>
        <p:spPr>
          <a:xfrm>
            <a:off x="889000" y="1149350"/>
            <a:ext cx="10414000" cy="2324100"/>
          </a:xfrm>
          <a:prstGeom prst="rect">
            <a:avLst/>
          </a:prstGeom>
        </p:spPr>
        <p:txBody>
          <a:bodyPr lIns="50800" tIns="50800" rIns="50800" bIns="50800" anchor="b"/>
          <a:lstStyle>
            <a:lvl1pPr algn="ctr" defTabSz="412750">
              <a:defRPr sz="5600">
                <a:solidFill>
                  <a:srgbClr val="000000"/>
                </a:solidFill>
                <a:latin typeface="Helvetica Neue Medium"/>
                <a:ea typeface="Helvetica Neue Medium"/>
                <a:cs typeface="Helvetica Neue Medium"/>
                <a:sym typeface="Helvetica Neue Medium"/>
              </a:defRPr>
            </a:lvl1pPr>
          </a:lstStyle>
          <a:p>
            <a:r>
              <a:t>Titeltext</a:t>
            </a:r>
          </a:p>
        </p:txBody>
      </p:sp>
      <p:sp>
        <p:nvSpPr>
          <p:cNvPr id="237" name="Brödtext nivå ett…"/>
          <p:cNvSpPr txBox="1">
            <a:spLocks noGrp="1"/>
          </p:cNvSpPr>
          <p:nvPr>
            <p:ph type="body" sz="quarter" idx="1"/>
          </p:nvPr>
        </p:nvSpPr>
        <p:spPr>
          <a:xfrm>
            <a:off x="889000" y="3536950"/>
            <a:ext cx="10414000" cy="793750"/>
          </a:xfrm>
          <a:prstGeom prst="rect">
            <a:avLst/>
          </a:prstGeom>
        </p:spPr>
        <p:txBody>
          <a:bodyPr lIns="50800" tIns="50800" rIns="50800" bIns="50800">
            <a:normAutofit/>
          </a:bodyPr>
          <a:lstStyle>
            <a:lvl1pPr marL="0" indent="0" algn="ctr" defTabSz="412750">
              <a:spcBef>
                <a:spcPts val="0"/>
              </a:spcBef>
              <a:buClrTx/>
              <a:buSzTx/>
              <a:buFontTx/>
              <a:buNone/>
              <a:defRPr sz="2700">
                <a:latin typeface="Helvetica Neue"/>
                <a:ea typeface="Helvetica Neue"/>
                <a:cs typeface="Helvetica Neue"/>
                <a:sym typeface="Helvetica Neue"/>
              </a:defRPr>
            </a:lvl1pPr>
            <a:lvl2pPr marL="0" indent="0" algn="ctr" defTabSz="412750">
              <a:spcBef>
                <a:spcPts val="0"/>
              </a:spcBef>
              <a:buClrTx/>
              <a:buSzTx/>
              <a:buFontTx/>
              <a:buNone/>
              <a:defRPr sz="2700">
                <a:latin typeface="Helvetica Neue"/>
                <a:ea typeface="Helvetica Neue"/>
                <a:cs typeface="Helvetica Neue"/>
                <a:sym typeface="Helvetica Neue"/>
              </a:defRPr>
            </a:lvl2pPr>
            <a:lvl3pPr marL="0" indent="0" algn="ctr" defTabSz="412750">
              <a:spcBef>
                <a:spcPts val="0"/>
              </a:spcBef>
              <a:buClrTx/>
              <a:buSzTx/>
              <a:buFontTx/>
              <a:buNone/>
              <a:defRPr sz="2700">
                <a:latin typeface="Helvetica Neue"/>
                <a:ea typeface="Helvetica Neue"/>
                <a:cs typeface="Helvetica Neue"/>
                <a:sym typeface="Helvetica Neue"/>
              </a:defRPr>
            </a:lvl3pPr>
            <a:lvl4pPr marL="0" indent="0" algn="ctr" defTabSz="412750">
              <a:spcBef>
                <a:spcPts val="0"/>
              </a:spcBef>
              <a:buClrTx/>
              <a:buSzTx/>
              <a:buFontTx/>
              <a:buNone/>
              <a:defRPr sz="2700">
                <a:latin typeface="Helvetica Neue"/>
                <a:ea typeface="Helvetica Neue"/>
                <a:cs typeface="Helvetica Neue"/>
                <a:sym typeface="Helvetica Neue"/>
              </a:defRPr>
            </a:lvl4pPr>
            <a:lvl5pPr marL="0" indent="0" algn="ctr" defTabSz="412750">
              <a:spcBef>
                <a:spcPts val="0"/>
              </a:spcBef>
              <a:buClrTx/>
              <a:buSzTx/>
              <a:buFontTx/>
              <a:buNone/>
              <a:defRPr sz="2700">
                <a:latin typeface="Helvetica Neue"/>
                <a:ea typeface="Helvetica Neue"/>
                <a:cs typeface="Helvetica Neue"/>
                <a:sym typeface="Helvetica Neue"/>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238" name="Diabildsnummer"/>
          <p:cNvSpPr txBox="1">
            <a:spLocks noGrp="1"/>
          </p:cNvSpPr>
          <p:nvPr>
            <p:ph type="sldNum" sz="quarter" idx="2"/>
          </p:nvPr>
        </p:nvSpPr>
        <p:spPr>
          <a:xfrm>
            <a:off x="5947754" y="6540500"/>
            <a:ext cx="290144" cy="287258"/>
          </a:xfrm>
          <a:prstGeom prst="rect">
            <a:avLst/>
          </a:prstGeom>
        </p:spPr>
        <p:txBody>
          <a:bodyPr lIns="50800" tIns="50800" rIns="50800" bIns="50800" anchor="t"/>
          <a:lstStyle>
            <a:lvl1pPr algn="ctr" defTabSz="412750">
              <a:defRPr sz="1200">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x">
  <p:cSld name="Titel - Upptill">
    <p:spTree>
      <p:nvGrpSpPr>
        <p:cNvPr id="1" name=""/>
        <p:cNvGrpSpPr/>
        <p:nvPr/>
      </p:nvGrpSpPr>
      <p:grpSpPr>
        <a:xfrm>
          <a:off x="0" y="0"/>
          <a:ext cx="0" cy="0"/>
          <a:chOff x="0" y="0"/>
          <a:chExt cx="0" cy="0"/>
        </a:xfrm>
      </p:grpSpPr>
      <p:sp>
        <p:nvSpPr>
          <p:cNvPr id="245" name="Titeltext"/>
          <p:cNvSpPr txBox="1">
            <a:spLocks noGrp="1"/>
          </p:cNvSpPr>
          <p:nvPr>
            <p:ph type="title"/>
          </p:nvPr>
        </p:nvSpPr>
        <p:spPr>
          <a:xfrm>
            <a:off x="2193727" y="312539"/>
            <a:ext cx="7804547" cy="1518047"/>
          </a:xfrm>
          <a:prstGeom prst="rect">
            <a:avLst/>
          </a:prstGeom>
        </p:spPr>
        <p:txBody>
          <a:bodyPr lIns="71437" tIns="71437" rIns="71437" bIns="71437"/>
          <a:lstStyle>
            <a:lvl1pPr algn="ctr" defTabSz="410766">
              <a:defRPr sz="5600">
                <a:solidFill>
                  <a:srgbClr val="000000"/>
                </a:solidFill>
                <a:latin typeface="Helvetica Light"/>
                <a:ea typeface="Helvetica Light"/>
                <a:cs typeface="Helvetica Light"/>
                <a:sym typeface="Helvetica Light"/>
              </a:defRPr>
            </a:lvl1pPr>
          </a:lstStyle>
          <a:p>
            <a:r>
              <a:t>Titeltext</a:t>
            </a:r>
          </a:p>
        </p:txBody>
      </p:sp>
      <p:sp>
        <p:nvSpPr>
          <p:cNvPr id="246" name="Diabildsnummer"/>
          <p:cNvSpPr txBox="1">
            <a:spLocks noGrp="1"/>
          </p:cNvSpPr>
          <p:nvPr>
            <p:ph type="sldNum" sz="quarter" idx="2"/>
          </p:nvPr>
        </p:nvSpPr>
        <p:spPr>
          <a:xfrm>
            <a:off x="5922419" y="6505277"/>
            <a:ext cx="338233" cy="328935"/>
          </a:xfrm>
          <a:prstGeom prst="rect">
            <a:avLst/>
          </a:prstGeom>
        </p:spPr>
        <p:txBody>
          <a:bodyPr lIns="71437" tIns="71437" rIns="71437" bIns="71437" anchor="t"/>
          <a:lstStyle>
            <a:lvl1pPr algn="ctr" defTabSz="410766">
              <a:defRPr sz="1200">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x">
  <p:cSld name="2_Titel och punkter">
    <p:spTree>
      <p:nvGrpSpPr>
        <p:cNvPr id="1" name=""/>
        <p:cNvGrpSpPr/>
        <p:nvPr/>
      </p:nvGrpSpPr>
      <p:grpSpPr>
        <a:xfrm>
          <a:off x="0" y="0"/>
          <a:ext cx="0" cy="0"/>
          <a:chOff x="0" y="0"/>
          <a:chExt cx="0" cy="0"/>
        </a:xfrm>
      </p:grpSpPr>
      <p:sp>
        <p:nvSpPr>
          <p:cNvPr id="253" name="Titeltext"/>
          <p:cNvSpPr txBox="1">
            <a:spLocks noGrp="1"/>
          </p:cNvSpPr>
          <p:nvPr>
            <p:ph type="title"/>
          </p:nvPr>
        </p:nvSpPr>
        <p:spPr>
          <a:xfrm>
            <a:off x="2193727" y="312539"/>
            <a:ext cx="7804547" cy="1518047"/>
          </a:xfrm>
          <a:prstGeom prst="rect">
            <a:avLst/>
          </a:prstGeom>
        </p:spPr>
        <p:txBody>
          <a:bodyPr lIns="71437" tIns="71437" rIns="71437" bIns="71437"/>
          <a:lstStyle>
            <a:lvl1pPr algn="ctr" defTabSz="410766">
              <a:defRPr sz="5600">
                <a:solidFill>
                  <a:srgbClr val="000000"/>
                </a:solidFill>
                <a:latin typeface="Helvetica Light"/>
                <a:ea typeface="Helvetica Light"/>
                <a:cs typeface="Helvetica Light"/>
                <a:sym typeface="Helvetica Light"/>
              </a:defRPr>
            </a:lvl1pPr>
          </a:lstStyle>
          <a:p>
            <a:r>
              <a:t>Titeltext</a:t>
            </a:r>
          </a:p>
        </p:txBody>
      </p:sp>
      <p:sp>
        <p:nvSpPr>
          <p:cNvPr id="254" name="Brödtext nivå ett…"/>
          <p:cNvSpPr txBox="1">
            <a:spLocks noGrp="1"/>
          </p:cNvSpPr>
          <p:nvPr>
            <p:ph type="body" idx="1"/>
          </p:nvPr>
        </p:nvSpPr>
        <p:spPr>
          <a:xfrm>
            <a:off x="2193727" y="1830586"/>
            <a:ext cx="7804547" cy="4420196"/>
          </a:xfrm>
          <a:prstGeom prst="rect">
            <a:avLst/>
          </a:prstGeom>
        </p:spPr>
        <p:txBody>
          <a:bodyPr lIns="71437" tIns="71437" rIns="71437" bIns="71437" anchor="ctr">
            <a:normAutofit/>
          </a:bodyPr>
          <a:lstStyle>
            <a:lvl1pPr marL="308681" indent="-308681" defTabSz="410766">
              <a:spcBef>
                <a:spcPts val="2950"/>
              </a:spcBef>
              <a:buClrTx/>
              <a:buSzPct val="75000"/>
              <a:buFontTx/>
              <a:defRPr sz="2500">
                <a:latin typeface="Helvetica Light"/>
                <a:ea typeface="Helvetica Light"/>
                <a:cs typeface="Helvetica Light"/>
                <a:sym typeface="Helvetica Light"/>
              </a:defRPr>
            </a:lvl1pPr>
            <a:lvl2pPr marL="530931" indent="-308681" defTabSz="410766">
              <a:spcBef>
                <a:spcPts val="2950"/>
              </a:spcBef>
              <a:buClrTx/>
              <a:buSzPct val="75000"/>
              <a:buFontTx/>
              <a:defRPr sz="2500">
                <a:latin typeface="Helvetica Light"/>
                <a:ea typeface="Helvetica Light"/>
                <a:cs typeface="Helvetica Light"/>
                <a:sym typeface="Helvetica Light"/>
              </a:defRPr>
            </a:lvl2pPr>
            <a:lvl3pPr marL="753181" indent="-308681" defTabSz="410766">
              <a:spcBef>
                <a:spcPts val="2950"/>
              </a:spcBef>
              <a:buClrTx/>
              <a:buSzPct val="75000"/>
              <a:buFontTx/>
              <a:defRPr sz="2500">
                <a:latin typeface="Helvetica Light"/>
                <a:ea typeface="Helvetica Light"/>
                <a:cs typeface="Helvetica Light"/>
                <a:sym typeface="Helvetica Light"/>
              </a:defRPr>
            </a:lvl3pPr>
            <a:lvl4pPr marL="975431" indent="-308681" defTabSz="410766">
              <a:spcBef>
                <a:spcPts val="2950"/>
              </a:spcBef>
              <a:buClrTx/>
              <a:buSzPct val="75000"/>
              <a:buFontTx/>
              <a:defRPr sz="2500">
                <a:latin typeface="Helvetica Light"/>
                <a:ea typeface="Helvetica Light"/>
                <a:cs typeface="Helvetica Light"/>
                <a:sym typeface="Helvetica Light"/>
              </a:defRPr>
            </a:lvl4pPr>
            <a:lvl5pPr marL="1197681" indent="-308681" defTabSz="410766">
              <a:spcBef>
                <a:spcPts val="2950"/>
              </a:spcBef>
              <a:buClrTx/>
              <a:buSzPct val="75000"/>
              <a:buFontTx/>
              <a:defRPr sz="2500">
                <a:latin typeface="Helvetica Light"/>
                <a:ea typeface="Helvetica Light"/>
                <a:cs typeface="Helvetica Light"/>
                <a:sym typeface="Helvetica Light"/>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255" name="Diabildsnummer"/>
          <p:cNvSpPr txBox="1">
            <a:spLocks noGrp="1"/>
          </p:cNvSpPr>
          <p:nvPr>
            <p:ph type="sldNum" sz="quarter" idx="2"/>
          </p:nvPr>
        </p:nvSpPr>
        <p:spPr>
          <a:xfrm>
            <a:off x="5922419" y="6505277"/>
            <a:ext cx="338233" cy="328935"/>
          </a:xfrm>
          <a:prstGeom prst="rect">
            <a:avLst/>
          </a:prstGeom>
        </p:spPr>
        <p:txBody>
          <a:bodyPr lIns="71437" tIns="71437" rIns="71437" bIns="71437" anchor="t"/>
          <a:lstStyle>
            <a:lvl1pPr algn="ctr" defTabSz="410766">
              <a:defRPr sz="1200">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x">
  <p:cSld name="1_Default">
    <p:bg>
      <p:bgPr>
        <a:solidFill>
          <a:srgbClr val="000000"/>
        </a:solidFill>
        <a:effectLst/>
      </p:bgPr>
    </p:bg>
    <p:spTree>
      <p:nvGrpSpPr>
        <p:cNvPr id="1" name=""/>
        <p:cNvGrpSpPr/>
        <p:nvPr/>
      </p:nvGrpSpPr>
      <p:grpSpPr>
        <a:xfrm>
          <a:off x="0" y="0"/>
          <a:ext cx="0" cy="0"/>
          <a:chOff x="0" y="0"/>
          <a:chExt cx="0" cy="0"/>
        </a:xfrm>
      </p:grpSpPr>
      <p:pic>
        <p:nvPicPr>
          <p:cNvPr id="262" name="image.png" descr="image.png"/>
          <p:cNvPicPr>
            <a:picLocks noChangeAspect="1"/>
          </p:cNvPicPr>
          <p:nvPr/>
        </p:nvPicPr>
        <p:blipFill>
          <a:blip r:embed="rId2"/>
          <a:stretch>
            <a:fillRect/>
          </a:stretch>
        </p:blipFill>
        <p:spPr>
          <a:xfrm>
            <a:off x="5052853" y="5563195"/>
            <a:ext cx="7045524" cy="1178720"/>
          </a:xfrm>
          <a:prstGeom prst="rect">
            <a:avLst/>
          </a:prstGeom>
          <a:ln w="25400">
            <a:miter lim="400000"/>
          </a:ln>
          <a:effectLst>
            <a:outerShdw dist="12700" dir="5400000" rotWithShape="0">
              <a:srgbClr val="000000"/>
            </a:outerShdw>
          </a:effectLst>
        </p:spPr>
      </p:pic>
      <p:sp>
        <p:nvSpPr>
          <p:cNvPr id="263" name="Diabildsnummer"/>
          <p:cNvSpPr txBox="1">
            <a:spLocks noGrp="1"/>
          </p:cNvSpPr>
          <p:nvPr>
            <p:ph type="sldNum" sz="quarter" idx="2"/>
          </p:nvPr>
        </p:nvSpPr>
        <p:spPr>
          <a:xfrm>
            <a:off x="8077200" y="6229874"/>
            <a:ext cx="2133600" cy="252952"/>
          </a:xfrm>
          <a:prstGeom prst="rect">
            <a:avLst/>
          </a:prstGeom>
        </p:spPr>
        <p:txBody>
          <a:bodyPr wrap="square" lIns="64293" tIns="64293" rIns="64293" bIns="64293"/>
          <a:lstStyle>
            <a:lvl1pPr defTabSz="642938">
              <a:defRPr sz="800">
                <a:uFill>
                  <a:solidFill>
                    <a:srgbClr val="000000"/>
                  </a:solidFill>
                </a:uFill>
                <a:latin typeface="Gill Sans"/>
                <a:ea typeface="Gill Sans"/>
                <a:cs typeface="Gill Sans"/>
                <a:sym typeface="Gill Sans"/>
              </a:defRPr>
            </a:lvl1pPr>
          </a:lstStyle>
          <a:p>
            <a:fld id="{86CB4B4D-7CA3-9044-876B-883B54F8677D}" type="slidenum">
              <a:t>‹#›</a:t>
            </a:fld>
            <a:endParaRPr/>
          </a:p>
        </p:txBody>
      </p:sp>
    </p:spTree>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x">
  <p:cSld name="1_Titel och punkter">
    <p:spTree>
      <p:nvGrpSpPr>
        <p:cNvPr id="1" name=""/>
        <p:cNvGrpSpPr/>
        <p:nvPr/>
      </p:nvGrpSpPr>
      <p:grpSpPr>
        <a:xfrm>
          <a:off x="0" y="0"/>
          <a:ext cx="0" cy="0"/>
          <a:chOff x="0" y="0"/>
          <a:chExt cx="0" cy="0"/>
        </a:xfrm>
      </p:grpSpPr>
      <p:sp>
        <p:nvSpPr>
          <p:cNvPr id="270" name="Titeltext"/>
          <p:cNvSpPr txBox="1">
            <a:spLocks noGrp="1"/>
          </p:cNvSpPr>
          <p:nvPr>
            <p:ph type="title"/>
          </p:nvPr>
        </p:nvSpPr>
        <p:spPr>
          <a:xfrm>
            <a:off x="2416969" y="178593"/>
            <a:ext cx="7358063" cy="1714501"/>
          </a:xfrm>
          <a:prstGeom prst="rect">
            <a:avLst/>
          </a:prstGeom>
        </p:spPr>
        <p:txBody>
          <a:bodyPr lIns="71437" tIns="71437" rIns="71437" bIns="71437"/>
          <a:lstStyle>
            <a:lvl1pPr algn="ctr" defTabSz="410766">
              <a:defRPr sz="5900">
                <a:solidFill>
                  <a:srgbClr val="000000"/>
                </a:solidFill>
                <a:latin typeface="Gill Sans"/>
                <a:ea typeface="Gill Sans"/>
                <a:cs typeface="Gill Sans"/>
                <a:sym typeface="Gill Sans"/>
              </a:defRPr>
            </a:lvl1pPr>
          </a:lstStyle>
          <a:p>
            <a:r>
              <a:t>Titeltext</a:t>
            </a:r>
          </a:p>
        </p:txBody>
      </p:sp>
      <p:sp>
        <p:nvSpPr>
          <p:cNvPr id="271" name="Brödtext nivå ett…"/>
          <p:cNvSpPr txBox="1">
            <a:spLocks noGrp="1"/>
          </p:cNvSpPr>
          <p:nvPr>
            <p:ph type="body" sz="half" idx="1"/>
          </p:nvPr>
        </p:nvSpPr>
        <p:spPr>
          <a:xfrm>
            <a:off x="2416969" y="1946672"/>
            <a:ext cx="7358063" cy="4018360"/>
          </a:xfrm>
          <a:prstGeom prst="rect">
            <a:avLst/>
          </a:prstGeom>
        </p:spPr>
        <p:txBody>
          <a:bodyPr lIns="71437" tIns="71437" rIns="71437" bIns="71437" anchor="ctr">
            <a:normAutofit/>
          </a:bodyPr>
          <a:lstStyle>
            <a:lvl1pPr marL="553357" indent="-394607" defTabSz="410766">
              <a:spcBef>
                <a:spcPts val="1650"/>
              </a:spcBef>
              <a:buClrTx/>
              <a:buSzPct val="171000"/>
              <a:buFontTx/>
              <a:defRPr sz="2900">
                <a:latin typeface="Gill Sans"/>
                <a:ea typeface="Gill Sans"/>
                <a:cs typeface="Gill Sans"/>
                <a:sym typeface="Gill Sans"/>
              </a:defRPr>
            </a:lvl1pPr>
            <a:lvl2pPr marL="775607" indent="-394607" defTabSz="410766">
              <a:spcBef>
                <a:spcPts val="1650"/>
              </a:spcBef>
              <a:buClrTx/>
              <a:buSzPct val="171000"/>
              <a:buFontTx/>
              <a:defRPr sz="2900">
                <a:latin typeface="Gill Sans"/>
                <a:ea typeface="Gill Sans"/>
                <a:cs typeface="Gill Sans"/>
                <a:sym typeface="Gill Sans"/>
              </a:defRPr>
            </a:lvl2pPr>
            <a:lvl3pPr marL="997857" indent="-394607" defTabSz="410766">
              <a:spcBef>
                <a:spcPts val="1650"/>
              </a:spcBef>
              <a:buClrTx/>
              <a:buSzPct val="171000"/>
              <a:buFontTx/>
              <a:defRPr sz="2900">
                <a:latin typeface="Gill Sans"/>
                <a:ea typeface="Gill Sans"/>
                <a:cs typeface="Gill Sans"/>
                <a:sym typeface="Gill Sans"/>
              </a:defRPr>
            </a:lvl3pPr>
            <a:lvl4pPr marL="1220107" indent="-394607" defTabSz="410766">
              <a:spcBef>
                <a:spcPts val="1650"/>
              </a:spcBef>
              <a:buClrTx/>
              <a:buSzPct val="171000"/>
              <a:buFontTx/>
              <a:defRPr sz="2900">
                <a:latin typeface="Gill Sans"/>
                <a:ea typeface="Gill Sans"/>
                <a:cs typeface="Gill Sans"/>
                <a:sym typeface="Gill Sans"/>
              </a:defRPr>
            </a:lvl4pPr>
            <a:lvl5pPr marL="1442357" indent="-394607" defTabSz="410766">
              <a:spcBef>
                <a:spcPts val="1650"/>
              </a:spcBef>
              <a:buClrTx/>
              <a:buSzPct val="171000"/>
              <a:buFontTx/>
              <a:defRPr sz="2900">
                <a:latin typeface="Gill Sans"/>
                <a:ea typeface="Gill Sans"/>
                <a:cs typeface="Gill Sans"/>
                <a:sym typeface="Gill Sans"/>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272" name="Diabildsnummer"/>
          <p:cNvSpPr txBox="1">
            <a:spLocks noGrp="1"/>
          </p:cNvSpPr>
          <p:nvPr>
            <p:ph type="sldNum" sz="quarter" idx="2"/>
          </p:nvPr>
        </p:nvSpPr>
        <p:spPr>
          <a:xfrm>
            <a:off x="5976441" y="6509742"/>
            <a:ext cx="230188" cy="249238"/>
          </a:xfrm>
          <a:prstGeom prst="rect">
            <a:avLst/>
          </a:prstGeom>
        </p:spPr>
        <p:txBody>
          <a:bodyPr lIns="71437" tIns="71437" rIns="71437" bIns="71437" anchor="t">
            <a:normAutofit/>
          </a:bodyPr>
          <a:lstStyle>
            <a:lvl1pPr algn="ctr" defTabSz="410766">
              <a:defRPr sz="1200">
                <a:latin typeface="Gill Sans"/>
                <a:ea typeface="Gill Sans"/>
                <a:cs typeface="Gill Sans"/>
                <a:sym typeface="Gill Sans"/>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3 text, bild">
    <p:bg>
      <p:bgPr>
        <a:solidFill>
          <a:srgbClr val="FFFFFF"/>
        </a:solidFill>
        <a:effectLst/>
      </p:bgPr>
    </p:bg>
    <p:spTree>
      <p:nvGrpSpPr>
        <p:cNvPr id="1" name=""/>
        <p:cNvGrpSpPr/>
        <p:nvPr/>
      </p:nvGrpSpPr>
      <p:grpSpPr>
        <a:xfrm>
          <a:off x="0" y="0"/>
          <a:ext cx="0" cy="0"/>
          <a:chOff x="0" y="0"/>
          <a:chExt cx="0" cy="0"/>
        </a:xfrm>
      </p:grpSpPr>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chemeClr val="tx1"/>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chemeClr val="tx1"/>
                </a:solidFill>
                <a:latin typeface="+mj-lt"/>
              </a:defRPr>
            </a:lvl5pPr>
          </a:lstStyle>
          <a:p>
            <a:pPr lvl="0"/>
            <a:r>
              <a:rPr lang="sv-SE"/>
              <a:t>Klicka här för att lägga till text</a:t>
            </a:r>
          </a:p>
          <a:p>
            <a:pPr lvl="4"/>
            <a:endParaRPr lang="sv-SE"/>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a:t>Klicka på ikonen för att lägga till en bild</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chemeClr val="tx1"/>
                </a:solidFill>
                <a:latin typeface="Open Sans Extrabold"/>
                <a:cs typeface="Open Sans Extrabold"/>
              </a:defRPr>
            </a:lvl1pPr>
          </a:lstStyle>
          <a:p>
            <a:r>
              <a:rPr lang="sv-SE"/>
              <a:t>Klicka här för att lägga till rubrik</a:t>
            </a:r>
          </a:p>
        </p:txBody>
      </p:sp>
    </p:spTree>
    <p:extLst>
      <p:ext uri="{BB962C8B-B14F-4D97-AF65-F5344CB8AC3E}">
        <p14:creationId xmlns:p14="http://schemas.microsoft.com/office/powerpoint/2010/main" val="412305522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x">
  <p:cSld name="Titel och punkter">
    <p:spTree>
      <p:nvGrpSpPr>
        <p:cNvPr id="1" name=""/>
        <p:cNvGrpSpPr/>
        <p:nvPr/>
      </p:nvGrpSpPr>
      <p:grpSpPr>
        <a:xfrm>
          <a:off x="0" y="0"/>
          <a:ext cx="0" cy="0"/>
          <a:chOff x="0" y="0"/>
          <a:chExt cx="0" cy="0"/>
        </a:xfrm>
      </p:grpSpPr>
      <p:sp>
        <p:nvSpPr>
          <p:cNvPr id="279" name="Titeltext"/>
          <p:cNvSpPr txBox="1">
            <a:spLocks noGrp="1"/>
          </p:cNvSpPr>
          <p:nvPr>
            <p:ph type="title"/>
          </p:nvPr>
        </p:nvSpPr>
        <p:spPr>
          <a:xfrm>
            <a:off x="2193727" y="312539"/>
            <a:ext cx="7804547" cy="1518047"/>
          </a:xfrm>
          <a:prstGeom prst="rect">
            <a:avLst/>
          </a:prstGeom>
        </p:spPr>
        <p:txBody>
          <a:bodyPr lIns="71437" tIns="71437" rIns="71437" bIns="71437"/>
          <a:lstStyle>
            <a:lvl1pPr algn="ctr" defTabSz="410766">
              <a:defRPr sz="5600">
                <a:solidFill>
                  <a:srgbClr val="000000"/>
                </a:solidFill>
                <a:latin typeface="Helvetica Light"/>
                <a:ea typeface="Helvetica Light"/>
                <a:cs typeface="Helvetica Light"/>
                <a:sym typeface="Helvetica Light"/>
              </a:defRPr>
            </a:lvl1pPr>
          </a:lstStyle>
          <a:p>
            <a:r>
              <a:t>Titeltext</a:t>
            </a:r>
          </a:p>
        </p:txBody>
      </p:sp>
      <p:sp>
        <p:nvSpPr>
          <p:cNvPr id="280" name="Brödtext nivå ett…"/>
          <p:cNvSpPr txBox="1">
            <a:spLocks noGrp="1"/>
          </p:cNvSpPr>
          <p:nvPr>
            <p:ph type="body" idx="1"/>
          </p:nvPr>
        </p:nvSpPr>
        <p:spPr>
          <a:xfrm>
            <a:off x="2193727" y="1830586"/>
            <a:ext cx="7804547" cy="4420196"/>
          </a:xfrm>
          <a:prstGeom prst="rect">
            <a:avLst/>
          </a:prstGeom>
        </p:spPr>
        <p:txBody>
          <a:bodyPr lIns="71437" tIns="71437" rIns="71437" bIns="71437" anchor="ctr">
            <a:normAutofit/>
          </a:bodyPr>
          <a:lstStyle>
            <a:lvl1pPr marL="296333" indent="-296333" defTabSz="410766">
              <a:spcBef>
                <a:spcPts val="2950"/>
              </a:spcBef>
              <a:buClrTx/>
              <a:buSzPct val="75000"/>
              <a:buFontTx/>
              <a:defRPr sz="2400">
                <a:latin typeface="Helvetica Light"/>
                <a:ea typeface="Helvetica Light"/>
                <a:cs typeface="Helvetica Light"/>
                <a:sym typeface="Helvetica Light"/>
              </a:defRPr>
            </a:lvl1pPr>
            <a:lvl2pPr marL="518583" indent="-296333" defTabSz="410766">
              <a:spcBef>
                <a:spcPts val="2950"/>
              </a:spcBef>
              <a:buClrTx/>
              <a:buSzPct val="75000"/>
              <a:buFontTx/>
              <a:defRPr sz="2400">
                <a:latin typeface="Helvetica Light"/>
                <a:ea typeface="Helvetica Light"/>
                <a:cs typeface="Helvetica Light"/>
                <a:sym typeface="Helvetica Light"/>
              </a:defRPr>
            </a:lvl2pPr>
            <a:lvl3pPr marL="740833" indent="-296333" defTabSz="410766">
              <a:spcBef>
                <a:spcPts val="2950"/>
              </a:spcBef>
              <a:buClrTx/>
              <a:buSzPct val="75000"/>
              <a:buFontTx/>
              <a:defRPr sz="2400">
                <a:latin typeface="Helvetica Light"/>
                <a:ea typeface="Helvetica Light"/>
                <a:cs typeface="Helvetica Light"/>
                <a:sym typeface="Helvetica Light"/>
              </a:defRPr>
            </a:lvl3pPr>
            <a:lvl4pPr marL="963083" indent="-296333" defTabSz="410766">
              <a:spcBef>
                <a:spcPts val="2950"/>
              </a:spcBef>
              <a:buClrTx/>
              <a:buSzPct val="75000"/>
              <a:buFontTx/>
              <a:defRPr sz="2400">
                <a:latin typeface="Helvetica Light"/>
                <a:ea typeface="Helvetica Light"/>
                <a:cs typeface="Helvetica Light"/>
                <a:sym typeface="Helvetica Light"/>
              </a:defRPr>
            </a:lvl4pPr>
            <a:lvl5pPr marL="1185333" indent="-296333" defTabSz="410766">
              <a:spcBef>
                <a:spcPts val="2950"/>
              </a:spcBef>
              <a:buClrTx/>
              <a:buSzPct val="75000"/>
              <a:buFontTx/>
              <a:defRPr sz="2400">
                <a:latin typeface="Helvetica Light"/>
                <a:ea typeface="Helvetica Light"/>
                <a:cs typeface="Helvetica Light"/>
                <a:sym typeface="Helvetica Light"/>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281" name="Diabildsnummer"/>
          <p:cNvSpPr txBox="1">
            <a:spLocks noGrp="1"/>
          </p:cNvSpPr>
          <p:nvPr>
            <p:ph type="sldNum" sz="quarter" idx="2"/>
          </p:nvPr>
        </p:nvSpPr>
        <p:spPr>
          <a:xfrm>
            <a:off x="5922419" y="6505277"/>
            <a:ext cx="338233" cy="328935"/>
          </a:xfrm>
          <a:prstGeom prst="rect">
            <a:avLst/>
          </a:prstGeom>
        </p:spPr>
        <p:txBody>
          <a:bodyPr lIns="71437" tIns="71437" rIns="71437" bIns="71437" anchor="t"/>
          <a:lstStyle>
            <a:lvl1pPr algn="ctr" defTabSz="410766">
              <a:defRPr sz="1200">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x">
  <p:cSld name="Titel och undertitel">
    <p:spTree>
      <p:nvGrpSpPr>
        <p:cNvPr id="1" name=""/>
        <p:cNvGrpSpPr/>
        <p:nvPr/>
      </p:nvGrpSpPr>
      <p:grpSpPr>
        <a:xfrm>
          <a:off x="0" y="0"/>
          <a:ext cx="0" cy="0"/>
          <a:chOff x="0" y="0"/>
          <a:chExt cx="0" cy="0"/>
        </a:xfrm>
      </p:grpSpPr>
      <p:sp>
        <p:nvSpPr>
          <p:cNvPr id="288" name="Titeltext"/>
          <p:cNvSpPr txBox="1">
            <a:spLocks noGrp="1"/>
          </p:cNvSpPr>
          <p:nvPr>
            <p:ph type="title"/>
          </p:nvPr>
        </p:nvSpPr>
        <p:spPr>
          <a:xfrm>
            <a:off x="2416969" y="1151930"/>
            <a:ext cx="7358063" cy="2321719"/>
          </a:xfrm>
          <a:prstGeom prst="rect">
            <a:avLst/>
          </a:prstGeom>
        </p:spPr>
        <p:txBody>
          <a:bodyPr lIns="71437" tIns="71437" rIns="71437" bIns="71437" anchor="b"/>
          <a:lstStyle>
            <a:lvl1pPr algn="ctr" defTabSz="410766">
              <a:defRPr sz="5600">
                <a:solidFill>
                  <a:srgbClr val="000000"/>
                </a:solidFill>
                <a:latin typeface="Helvetica Light"/>
                <a:ea typeface="Helvetica Light"/>
                <a:cs typeface="Helvetica Light"/>
                <a:sym typeface="Helvetica Light"/>
              </a:defRPr>
            </a:lvl1pPr>
          </a:lstStyle>
          <a:p>
            <a:r>
              <a:t>Titeltext</a:t>
            </a:r>
          </a:p>
        </p:txBody>
      </p:sp>
      <p:sp>
        <p:nvSpPr>
          <p:cNvPr id="289" name="Brödtext nivå ett…"/>
          <p:cNvSpPr txBox="1">
            <a:spLocks noGrp="1"/>
          </p:cNvSpPr>
          <p:nvPr>
            <p:ph type="body" sz="quarter" idx="1"/>
          </p:nvPr>
        </p:nvSpPr>
        <p:spPr>
          <a:xfrm>
            <a:off x="2416969" y="3536156"/>
            <a:ext cx="7358063" cy="794743"/>
          </a:xfrm>
          <a:prstGeom prst="rect">
            <a:avLst/>
          </a:prstGeom>
        </p:spPr>
        <p:txBody>
          <a:bodyPr lIns="71437" tIns="71437" rIns="71437" bIns="71437">
            <a:normAutofit/>
          </a:bodyPr>
          <a:lstStyle>
            <a:lvl1pPr marL="0" indent="0" algn="ctr" defTabSz="410766">
              <a:spcBef>
                <a:spcPts val="0"/>
              </a:spcBef>
              <a:buClrTx/>
              <a:buSzTx/>
              <a:buFontTx/>
              <a:buNone/>
              <a:defRPr sz="2200">
                <a:latin typeface="Helvetica Light"/>
                <a:ea typeface="Helvetica Light"/>
                <a:cs typeface="Helvetica Light"/>
                <a:sym typeface="Helvetica Light"/>
              </a:defRPr>
            </a:lvl1pPr>
            <a:lvl2pPr marL="0" indent="114300" algn="ctr" defTabSz="410766">
              <a:spcBef>
                <a:spcPts val="0"/>
              </a:spcBef>
              <a:buClrTx/>
              <a:buSzTx/>
              <a:buFontTx/>
              <a:buNone/>
              <a:defRPr sz="2200">
                <a:latin typeface="Helvetica Light"/>
                <a:ea typeface="Helvetica Light"/>
                <a:cs typeface="Helvetica Light"/>
                <a:sym typeface="Helvetica Light"/>
              </a:defRPr>
            </a:lvl2pPr>
            <a:lvl3pPr marL="0" indent="228600" algn="ctr" defTabSz="410766">
              <a:spcBef>
                <a:spcPts val="0"/>
              </a:spcBef>
              <a:buClrTx/>
              <a:buSzTx/>
              <a:buFontTx/>
              <a:buNone/>
              <a:defRPr sz="2200">
                <a:latin typeface="Helvetica Light"/>
                <a:ea typeface="Helvetica Light"/>
                <a:cs typeface="Helvetica Light"/>
                <a:sym typeface="Helvetica Light"/>
              </a:defRPr>
            </a:lvl3pPr>
            <a:lvl4pPr marL="0" indent="342900" algn="ctr" defTabSz="410766">
              <a:spcBef>
                <a:spcPts val="0"/>
              </a:spcBef>
              <a:buClrTx/>
              <a:buSzTx/>
              <a:buFontTx/>
              <a:buNone/>
              <a:defRPr sz="2200">
                <a:latin typeface="Helvetica Light"/>
                <a:ea typeface="Helvetica Light"/>
                <a:cs typeface="Helvetica Light"/>
                <a:sym typeface="Helvetica Light"/>
              </a:defRPr>
            </a:lvl4pPr>
            <a:lvl5pPr marL="0" indent="457200" algn="ctr" defTabSz="410766">
              <a:spcBef>
                <a:spcPts val="0"/>
              </a:spcBef>
              <a:buClrTx/>
              <a:buSzTx/>
              <a:buFontTx/>
              <a:buNone/>
              <a:defRPr sz="2200">
                <a:latin typeface="Helvetica Light"/>
                <a:ea typeface="Helvetica Light"/>
                <a:cs typeface="Helvetica Light"/>
                <a:sym typeface="Helvetica Light"/>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290" name="Diabildsnummer"/>
          <p:cNvSpPr txBox="1">
            <a:spLocks noGrp="1"/>
          </p:cNvSpPr>
          <p:nvPr>
            <p:ph type="sldNum" sz="quarter" idx="2"/>
          </p:nvPr>
        </p:nvSpPr>
        <p:spPr>
          <a:xfrm>
            <a:off x="5922419" y="6505277"/>
            <a:ext cx="338233" cy="328935"/>
          </a:xfrm>
          <a:prstGeom prst="rect">
            <a:avLst/>
          </a:prstGeom>
        </p:spPr>
        <p:txBody>
          <a:bodyPr lIns="71437" tIns="71437" rIns="71437" bIns="71437" anchor="t"/>
          <a:lstStyle>
            <a:lvl1pPr algn="ctr" defTabSz="410766">
              <a:defRPr sz="1200">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x">
  <p:cSld name="Rubrik och innehåll">
    <p:bg>
      <p:bgPr>
        <a:solidFill>
          <a:srgbClr val="000000"/>
        </a:solidFill>
        <a:effectLst/>
      </p:bgPr>
    </p:bg>
    <p:spTree>
      <p:nvGrpSpPr>
        <p:cNvPr id="1" name=""/>
        <p:cNvGrpSpPr/>
        <p:nvPr/>
      </p:nvGrpSpPr>
      <p:grpSpPr>
        <a:xfrm>
          <a:off x="0" y="0"/>
          <a:ext cx="0" cy="0"/>
          <a:chOff x="0" y="0"/>
          <a:chExt cx="0" cy="0"/>
        </a:xfrm>
      </p:grpSpPr>
      <p:pic>
        <p:nvPicPr>
          <p:cNvPr id="297" name="Bildobjekt 6" descr="Bildobjekt 6"/>
          <p:cNvPicPr>
            <a:picLocks noChangeAspect="1"/>
          </p:cNvPicPr>
          <p:nvPr/>
        </p:nvPicPr>
        <p:blipFill>
          <a:blip r:embed="rId2"/>
          <a:stretch>
            <a:fillRect/>
          </a:stretch>
        </p:blipFill>
        <p:spPr>
          <a:xfrm>
            <a:off x="9282354" y="6006914"/>
            <a:ext cx="1210789" cy="638587"/>
          </a:xfrm>
          <a:prstGeom prst="rect">
            <a:avLst/>
          </a:prstGeom>
          <a:ln w="12700">
            <a:miter lim="400000"/>
          </a:ln>
        </p:spPr>
      </p:pic>
      <p:sp>
        <p:nvSpPr>
          <p:cNvPr id="298" name="Titeltext"/>
          <p:cNvSpPr txBox="1">
            <a:spLocks noGrp="1"/>
          </p:cNvSpPr>
          <p:nvPr>
            <p:ph type="title"/>
          </p:nvPr>
        </p:nvSpPr>
        <p:spPr>
          <a:xfrm>
            <a:off x="1981200" y="274638"/>
            <a:ext cx="8229600" cy="1143001"/>
          </a:xfrm>
          <a:prstGeom prst="rect">
            <a:avLst/>
          </a:prstGeom>
        </p:spPr>
        <p:txBody>
          <a:bodyPr lIns="91439" tIns="91439" rIns="91439" bIns="91439" anchor="b"/>
          <a:lstStyle>
            <a:lvl1pPr defTabSz="685800">
              <a:defRPr sz="1800">
                <a:solidFill>
                  <a:srgbClr val="000000"/>
                </a:solidFill>
                <a:latin typeface="Verdana"/>
                <a:ea typeface="Verdana"/>
                <a:cs typeface="Verdana"/>
                <a:sym typeface="Verdana"/>
              </a:defRPr>
            </a:lvl1pPr>
          </a:lstStyle>
          <a:p>
            <a:r>
              <a:t>Titeltext</a:t>
            </a:r>
          </a:p>
        </p:txBody>
      </p:sp>
      <p:sp>
        <p:nvSpPr>
          <p:cNvPr id="299" name="Brödtext nivå ett…"/>
          <p:cNvSpPr txBox="1">
            <a:spLocks noGrp="1"/>
          </p:cNvSpPr>
          <p:nvPr>
            <p:ph type="body" sz="half" idx="1"/>
          </p:nvPr>
        </p:nvSpPr>
        <p:spPr>
          <a:xfrm>
            <a:off x="1981200" y="1600202"/>
            <a:ext cx="8229600" cy="4060824"/>
          </a:xfrm>
          <a:prstGeom prst="rect">
            <a:avLst/>
          </a:prstGeom>
        </p:spPr>
        <p:txBody>
          <a:bodyPr lIns="91439" tIns="91439" rIns="91439" bIns="91439">
            <a:normAutofit/>
          </a:bodyPr>
          <a:lstStyle>
            <a:lvl1pPr marL="257175" indent="-257175" defTabSz="685800">
              <a:spcBef>
                <a:spcPts val="300"/>
              </a:spcBef>
              <a:buClrTx/>
              <a:buFontTx/>
              <a:buChar char="▪"/>
              <a:defRPr sz="1400">
                <a:solidFill>
                  <a:srgbClr val="FFFFFF"/>
                </a:solidFill>
                <a:latin typeface="Verdana"/>
                <a:ea typeface="Verdana"/>
                <a:cs typeface="Verdana"/>
                <a:sym typeface="Verdana"/>
              </a:defRPr>
            </a:lvl1pPr>
            <a:lvl2pPr marL="385763" indent="-214313" defTabSz="685800">
              <a:spcBef>
                <a:spcPts val="300"/>
              </a:spcBef>
              <a:buClrTx/>
              <a:buFontTx/>
              <a:buChar char="-"/>
              <a:defRPr sz="1400">
                <a:solidFill>
                  <a:srgbClr val="FFFFFF"/>
                </a:solidFill>
                <a:latin typeface="Verdana"/>
                <a:ea typeface="Verdana"/>
                <a:cs typeface="Verdana"/>
                <a:sym typeface="Verdana"/>
              </a:defRPr>
            </a:lvl2pPr>
            <a:lvl3pPr marL="527538" indent="-184638" defTabSz="685800">
              <a:spcBef>
                <a:spcPts val="300"/>
              </a:spcBef>
              <a:buClrTx/>
              <a:buFontTx/>
              <a:buChar char="-"/>
              <a:defRPr sz="1400">
                <a:solidFill>
                  <a:srgbClr val="FFFFFF"/>
                </a:solidFill>
                <a:latin typeface="Verdana"/>
                <a:ea typeface="Verdana"/>
                <a:cs typeface="Verdana"/>
                <a:sym typeface="Verdana"/>
              </a:defRPr>
            </a:lvl3pPr>
            <a:lvl4pPr marL="714375" indent="-200025" defTabSz="685800">
              <a:spcBef>
                <a:spcPts val="300"/>
              </a:spcBef>
              <a:buClrTx/>
              <a:buFontTx/>
              <a:buChar char="-"/>
              <a:defRPr sz="1400">
                <a:solidFill>
                  <a:srgbClr val="FFFFFF"/>
                </a:solidFill>
                <a:latin typeface="Verdana"/>
                <a:ea typeface="Verdana"/>
                <a:cs typeface="Verdana"/>
                <a:sym typeface="Verdana"/>
              </a:defRPr>
            </a:lvl4pPr>
            <a:lvl5pPr marL="885825" indent="-200025" defTabSz="685800">
              <a:spcBef>
                <a:spcPts val="300"/>
              </a:spcBef>
              <a:buClrTx/>
              <a:buFontTx/>
              <a:buChar char="-"/>
              <a:defRPr sz="1400">
                <a:solidFill>
                  <a:srgbClr val="FFFFFF"/>
                </a:solidFill>
                <a:latin typeface="Verdana"/>
                <a:ea typeface="Verdana"/>
                <a:cs typeface="Verdana"/>
                <a:sym typeface="Verdana"/>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300" name="Diabildsnummer"/>
          <p:cNvSpPr txBox="1">
            <a:spLocks noGrp="1"/>
          </p:cNvSpPr>
          <p:nvPr>
            <p:ph type="sldNum" sz="quarter" idx="2"/>
          </p:nvPr>
        </p:nvSpPr>
        <p:spPr>
          <a:xfrm>
            <a:off x="7496911" y="6164627"/>
            <a:ext cx="385040" cy="323163"/>
          </a:xfrm>
          <a:prstGeom prst="rect">
            <a:avLst/>
          </a:prstGeom>
        </p:spPr>
        <p:txBody>
          <a:bodyPr lIns="91439" tIns="91439" rIns="91439" bIns="91439"/>
          <a:lstStyle>
            <a:lvl1pPr defTabSz="914400">
              <a:defRPr sz="900">
                <a:solidFill>
                  <a:srgbClr val="888888"/>
                </a:solidFill>
                <a:latin typeface="Verdana"/>
                <a:ea typeface="Verdana"/>
                <a:cs typeface="Verdana"/>
                <a:sym typeface="Verdana"/>
              </a:defRPr>
            </a:lvl1pPr>
          </a:lstStyle>
          <a:p>
            <a:fld id="{86CB4B4D-7CA3-9044-876B-883B54F8677D}" type="slidenum">
              <a:t>‹#›</a:t>
            </a:fld>
            <a:endParaRPr/>
          </a:p>
        </p:txBody>
      </p:sp>
    </p:spTree>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x">
  <p:cSld name="Enkel textsida">
    <p:spTree>
      <p:nvGrpSpPr>
        <p:cNvPr id="1" name=""/>
        <p:cNvGrpSpPr/>
        <p:nvPr/>
      </p:nvGrpSpPr>
      <p:grpSpPr>
        <a:xfrm>
          <a:off x="0" y="0"/>
          <a:ext cx="0" cy="0"/>
          <a:chOff x="0" y="0"/>
          <a:chExt cx="0" cy="0"/>
        </a:xfrm>
      </p:grpSpPr>
      <p:sp>
        <p:nvSpPr>
          <p:cNvPr id="307" name="Titeltext"/>
          <p:cNvSpPr txBox="1">
            <a:spLocks noGrp="1"/>
          </p:cNvSpPr>
          <p:nvPr>
            <p:ph type="title"/>
          </p:nvPr>
        </p:nvSpPr>
        <p:spPr>
          <a:xfrm>
            <a:off x="609600" y="731520"/>
            <a:ext cx="10972800" cy="1143001"/>
          </a:xfrm>
          <a:prstGeom prst="rect">
            <a:avLst/>
          </a:prstGeom>
        </p:spPr>
        <p:txBody>
          <a:bodyPr lIns="91439" tIns="91439" rIns="91439" bIns="91439"/>
          <a:lstStyle>
            <a:lvl1pPr defTabSz="457200">
              <a:defRPr sz="3000" b="1">
                <a:solidFill>
                  <a:srgbClr val="000000"/>
                </a:solidFill>
              </a:defRPr>
            </a:lvl1pPr>
          </a:lstStyle>
          <a:p>
            <a:r>
              <a:t>Titeltext</a:t>
            </a:r>
          </a:p>
        </p:txBody>
      </p:sp>
      <p:sp>
        <p:nvSpPr>
          <p:cNvPr id="308" name="Brödtext nivå ett…"/>
          <p:cNvSpPr txBox="1">
            <a:spLocks noGrp="1"/>
          </p:cNvSpPr>
          <p:nvPr>
            <p:ph type="body" idx="1"/>
          </p:nvPr>
        </p:nvSpPr>
        <p:spPr>
          <a:xfrm>
            <a:off x="609600" y="1874838"/>
            <a:ext cx="10972800" cy="3641726"/>
          </a:xfrm>
          <a:prstGeom prst="rect">
            <a:avLst/>
          </a:prstGeom>
        </p:spPr>
        <p:txBody>
          <a:bodyPr lIns="91439" tIns="91439" rIns="91439" bIns="91439">
            <a:normAutofit/>
          </a:bodyPr>
          <a:lstStyle>
            <a:lvl1pPr marL="342900" indent="-342900" defTabSz="457200">
              <a:spcBef>
                <a:spcPts val="500"/>
              </a:spcBef>
              <a:buClrTx/>
              <a:defRPr sz="2200"/>
            </a:lvl1pPr>
            <a:lvl2pPr marL="577692" indent="-399892" defTabSz="457200">
              <a:spcBef>
                <a:spcPts val="500"/>
              </a:spcBef>
              <a:buClrTx/>
              <a:buChar char="–"/>
              <a:defRPr sz="2200"/>
            </a:lvl2pPr>
            <a:lvl3pPr marL="794191" indent="-434622" defTabSz="457200">
              <a:spcBef>
                <a:spcPts val="500"/>
              </a:spcBef>
              <a:buClrTx/>
              <a:defRPr sz="2200"/>
            </a:lvl3pPr>
            <a:lvl4pPr marL="910630" indent="-373262" defTabSz="457200">
              <a:spcBef>
                <a:spcPts val="500"/>
              </a:spcBef>
              <a:buClrTx/>
              <a:buChar char="–"/>
              <a:defRPr sz="2200"/>
            </a:lvl4pPr>
            <a:lvl5pPr marL="1099685" indent="-426585" defTabSz="457200">
              <a:spcBef>
                <a:spcPts val="500"/>
              </a:spcBef>
              <a:buClrTx/>
              <a:defRPr sz="2200"/>
            </a:lvl5pPr>
          </a:lstStyle>
          <a:p>
            <a:r>
              <a:t>Brödtext nivå ett</a:t>
            </a:r>
          </a:p>
          <a:p>
            <a:pPr lvl="1"/>
            <a:r>
              <a:t>Brödtext nivå två</a:t>
            </a:r>
          </a:p>
          <a:p>
            <a:pPr lvl="2"/>
            <a:r>
              <a:t>Brödtext nivå tre</a:t>
            </a:r>
          </a:p>
          <a:p>
            <a:pPr lvl="3"/>
            <a:r>
              <a:t>Brödtext nivå fyra</a:t>
            </a:r>
          </a:p>
          <a:p>
            <a:pPr lvl="4"/>
            <a:r>
              <a:t>Brödtext nivå fem</a:t>
            </a:r>
          </a:p>
        </p:txBody>
      </p:sp>
      <p:sp>
        <p:nvSpPr>
          <p:cNvPr id="309" name="Diabildsnummer"/>
          <p:cNvSpPr txBox="1">
            <a:spLocks noGrp="1"/>
          </p:cNvSpPr>
          <p:nvPr>
            <p:ph type="sldNum" sz="quarter" idx="2"/>
          </p:nvPr>
        </p:nvSpPr>
        <p:spPr>
          <a:xfrm>
            <a:off x="8370194" y="6171686"/>
            <a:ext cx="367406" cy="369330"/>
          </a:xfrm>
          <a:prstGeom prst="rect">
            <a:avLst/>
          </a:prstGeom>
        </p:spPr>
        <p:txBody>
          <a:bodyPr lIns="91439" tIns="91439" rIns="91439" bIns="91439"/>
          <a:lstStyle>
            <a:lvl1pPr defTabSz="457200">
              <a:defRPr sz="12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x">
  <p:cSld name="RV_Mall_4:3_digitala_vasterbotten">
    <p:spTree>
      <p:nvGrpSpPr>
        <p:cNvPr id="1" name=""/>
        <p:cNvGrpSpPr/>
        <p:nvPr/>
      </p:nvGrpSpPr>
      <p:grpSpPr>
        <a:xfrm>
          <a:off x="0" y="0"/>
          <a:ext cx="0" cy="0"/>
          <a:chOff x="0" y="0"/>
          <a:chExt cx="0" cy="0"/>
        </a:xfrm>
      </p:grpSpPr>
      <p:pic>
        <p:nvPicPr>
          <p:cNvPr id="316" name="PP Sidhuvud RV.eps" descr="PP Sidhuvud RV.eps"/>
          <p:cNvPicPr>
            <a:picLocks noChangeAspect="1"/>
          </p:cNvPicPr>
          <p:nvPr/>
        </p:nvPicPr>
        <p:blipFill>
          <a:blip r:embed="rId2"/>
          <a:stretch>
            <a:fillRect/>
          </a:stretch>
        </p:blipFill>
        <p:spPr>
          <a:xfrm>
            <a:off x="1536700" y="-1"/>
            <a:ext cx="9144001" cy="901701"/>
          </a:xfrm>
          <a:prstGeom prst="rect">
            <a:avLst/>
          </a:prstGeom>
          <a:ln w="12700">
            <a:miter lim="400000"/>
          </a:ln>
        </p:spPr>
      </p:pic>
      <p:sp>
        <p:nvSpPr>
          <p:cNvPr id="317" name="Leva onlife i framtidens samhälle"/>
          <p:cNvSpPr txBox="1"/>
          <p:nvPr/>
        </p:nvSpPr>
        <p:spPr>
          <a:xfrm>
            <a:off x="5841250" y="140239"/>
            <a:ext cx="4279277" cy="47702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5" tIns="91425" rIns="91425" bIns="91425" anchor="ctr">
            <a:spAutoFit/>
          </a:bodyPr>
          <a:lstStyle>
            <a:lvl1pPr defTabSz="1828800">
              <a:defRPr sz="3800" i="1">
                <a:solidFill>
                  <a:srgbClr val="FFFFFF"/>
                </a:solidFill>
              </a:defRPr>
            </a:lvl1pPr>
          </a:lstStyle>
          <a:p>
            <a:r>
              <a:rPr sz="1900"/>
              <a:t>Leva </a:t>
            </a:r>
            <a:r>
              <a:rPr sz="1900" err="1"/>
              <a:t>onlife</a:t>
            </a:r>
            <a:r>
              <a:rPr sz="1900"/>
              <a:t> i </a:t>
            </a:r>
            <a:r>
              <a:rPr sz="1900" err="1"/>
              <a:t>framtidens</a:t>
            </a:r>
            <a:r>
              <a:rPr sz="1900"/>
              <a:t> samhälle</a:t>
            </a:r>
          </a:p>
        </p:txBody>
      </p:sp>
      <p:pic>
        <p:nvPicPr>
          <p:cNvPr id="318" name="EUlogo_v_CMYK.eps" descr="EUlogo_v_CMYK.eps"/>
          <p:cNvPicPr>
            <a:picLocks noChangeAspect="1"/>
          </p:cNvPicPr>
          <p:nvPr/>
        </p:nvPicPr>
        <p:blipFill>
          <a:blip r:embed="rId3"/>
          <a:stretch>
            <a:fillRect/>
          </a:stretch>
        </p:blipFill>
        <p:spPr>
          <a:xfrm>
            <a:off x="2247475" y="6060825"/>
            <a:ext cx="1562554" cy="540001"/>
          </a:xfrm>
          <a:prstGeom prst="rect">
            <a:avLst/>
          </a:prstGeom>
          <a:ln w="12700">
            <a:miter lim="400000"/>
          </a:ln>
        </p:spPr>
      </p:pic>
      <p:sp>
        <p:nvSpPr>
          <p:cNvPr id="319" name="Diabildsnummer"/>
          <p:cNvSpPr txBox="1">
            <a:spLocks noGrp="1"/>
          </p:cNvSpPr>
          <p:nvPr>
            <p:ph type="sldNum" sz="quarter" idx="2"/>
          </p:nvPr>
        </p:nvSpPr>
        <p:spPr>
          <a:xfrm>
            <a:off x="8077200" y="6356352"/>
            <a:ext cx="425034" cy="430804"/>
          </a:xfrm>
          <a:prstGeom prst="rect">
            <a:avLst/>
          </a:prstGeom>
        </p:spPr>
        <p:txBody>
          <a:bodyPr lIns="91399" tIns="91399" rIns="91399" bIns="91399" anchor="t"/>
          <a:lstStyle>
            <a:lvl1pPr algn="l" defTabSz="914400"/>
          </a:lstStyle>
          <a:p>
            <a:fld id="{86CB4B4D-7CA3-9044-876B-883B54F8677D}" type="slidenum">
              <a:t>‹#›</a:t>
            </a:fld>
            <a:endParaRPr/>
          </a:p>
        </p:txBody>
      </p:sp>
    </p:spTree>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x">
  <p:cSld name="1_Rubrik + Brödtext, ljus bakgrund, Kapitelmärkning">
    <p:spTree>
      <p:nvGrpSpPr>
        <p:cNvPr id="1" name=""/>
        <p:cNvGrpSpPr/>
        <p:nvPr/>
      </p:nvGrpSpPr>
      <p:grpSpPr>
        <a:xfrm>
          <a:off x="0" y="0"/>
          <a:ext cx="0" cy="0"/>
          <a:chOff x="0" y="0"/>
          <a:chExt cx="0" cy="0"/>
        </a:xfrm>
      </p:grpSpPr>
      <p:pic>
        <p:nvPicPr>
          <p:cNvPr id="326" name="Bildobjekt 5" descr="Bildobjekt 5"/>
          <p:cNvPicPr>
            <a:picLocks noChangeAspect="1"/>
          </p:cNvPicPr>
          <p:nvPr/>
        </p:nvPicPr>
        <p:blipFill>
          <a:blip r:embed="rId2"/>
          <a:stretch>
            <a:fillRect/>
          </a:stretch>
        </p:blipFill>
        <p:spPr>
          <a:xfrm>
            <a:off x="9359505" y="6007591"/>
            <a:ext cx="1920214" cy="434662"/>
          </a:xfrm>
          <a:prstGeom prst="rect">
            <a:avLst/>
          </a:prstGeom>
          <a:ln w="12700">
            <a:miter lim="400000"/>
          </a:ln>
        </p:spPr>
      </p:pic>
      <p:pic>
        <p:nvPicPr>
          <p:cNvPr id="327" name="Bildobjekt 6" descr="Bildobjekt 6"/>
          <p:cNvPicPr>
            <a:picLocks noChangeAspect="1"/>
          </p:cNvPicPr>
          <p:nvPr/>
        </p:nvPicPr>
        <p:blipFill>
          <a:blip r:embed="rId3"/>
          <a:srcRect b="41548"/>
          <a:stretch>
            <a:fillRect/>
          </a:stretch>
        </p:blipFill>
        <p:spPr>
          <a:xfrm>
            <a:off x="-8351" y="-3"/>
            <a:ext cx="12200352" cy="5592000"/>
          </a:xfrm>
          <a:prstGeom prst="rect">
            <a:avLst/>
          </a:prstGeom>
          <a:ln w="12700">
            <a:miter lim="400000"/>
          </a:ln>
        </p:spPr>
      </p:pic>
      <p:sp>
        <p:nvSpPr>
          <p:cNvPr id="328" name="Brödtext nivå ett…"/>
          <p:cNvSpPr txBox="1">
            <a:spLocks noGrp="1"/>
          </p:cNvSpPr>
          <p:nvPr>
            <p:ph type="body" sz="quarter" idx="1"/>
          </p:nvPr>
        </p:nvSpPr>
        <p:spPr>
          <a:xfrm>
            <a:off x="1014104" y="765176"/>
            <a:ext cx="10272186" cy="779992"/>
          </a:xfrm>
          <a:prstGeom prst="rect">
            <a:avLst/>
          </a:prstGeom>
        </p:spPr>
        <p:txBody>
          <a:bodyPr anchor="ctr">
            <a:normAutofit/>
          </a:bodyPr>
          <a:lstStyle>
            <a:lvl1pPr marL="0" indent="0">
              <a:spcBef>
                <a:spcPts val="950"/>
              </a:spcBef>
              <a:buClrTx/>
              <a:buSzTx/>
              <a:buFontTx/>
              <a:buNone/>
              <a:defRPr sz="4000">
                <a:solidFill>
                  <a:schemeClr val="accent1"/>
                </a:solidFill>
              </a:defRPr>
            </a:lvl1pPr>
            <a:lvl2pPr marL="572800" indent="-400000">
              <a:spcBef>
                <a:spcPts val="950"/>
              </a:spcBef>
              <a:buClrTx/>
              <a:buFontTx/>
              <a:defRPr sz="4000">
                <a:solidFill>
                  <a:schemeClr val="accent1"/>
                </a:solidFill>
              </a:defRPr>
            </a:lvl2pPr>
            <a:lvl3pPr marL="841500" indent="-450000">
              <a:spcBef>
                <a:spcPts val="950"/>
              </a:spcBef>
              <a:buClrTx/>
              <a:buFontTx/>
              <a:defRPr sz="4000">
                <a:solidFill>
                  <a:schemeClr val="accent1"/>
                </a:solidFill>
              </a:defRPr>
            </a:lvl3pPr>
            <a:lvl4pPr marL="1116386" indent="-514286">
              <a:spcBef>
                <a:spcPts val="950"/>
              </a:spcBef>
              <a:buClrTx/>
              <a:buFontTx/>
              <a:defRPr sz="4000">
                <a:solidFill>
                  <a:schemeClr val="accent1"/>
                </a:solidFill>
              </a:defRPr>
            </a:lvl4pPr>
            <a:lvl5pPr marL="1376700" indent="-600000">
              <a:spcBef>
                <a:spcPts val="950"/>
              </a:spcBef>
              <a:buClrTx/>
              <a:buFontTx/>
              <a:defRPr sz="4000">
                <a:solidFill>
                  <a:schemeClr val="accent1"/>
                </a:solidFill>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329" name="Platshållare för text 5"/>
          <p:cNvSpPr>
            <a:spLocks noGrp="1"/>
          </p:cNvSpPr>
          <p:nvPr>
            <p:ph type="body" idx="21"/>
          </p:nvPr>
        </p:nvSpPr>
        <p:spPr>
          <a:xfrm>
            <a:off x="1007533" y="1782358"/>
            <a:ext cx="10272186" cy="3470846"/>
          </a:xfrm>
          <a:prstGeom prst="rect">
            <a:avLst/>
          </a:prstGeom>
          <a:ln w="12700"/>
        </p:spPr>
        <p:txBody>
          <a:bodyPr>
            <a:normAutofit/>
          </a:bodyPr>
          <a:lstStyle/>
          <a:p>
            <a:pPr marL="0" indent="0">
              <a:spcBef>
                <a:spcPts val="800"/>
              </a:spcBef>
              <a:buClrTx/>
              <a:buSzTx/>
              <a:buFontTx/>
              <a:buNone/>
            </a:pPr>
            <a:endParaRPr/>
          </a:p>
        </p:txBody>
      </p:sp>
      <p:sp>
        <p:nvSpPr>
          <p:cNvPr id="330" name="Platshållare för text 5"/>
          <p:cNvSpPr>
            <a:spLocks noGrp="1"/>
          </p:cNvSpPr>
          <p:nvPr>
            <p:ph type="body" sz="quarter" idx="22"/>
          </p:nvPr>
        </p:nvSpPr>
        <p:spPr>
          <a:xfrm>
            <a:off x="527051" y="332111"/>
            <a:ext cx="10752667" cy="213990"/>
          </a:xfrm>
          <a:prstGeom prst="rect">
            <a:avLst/>
          </a:prstGeom>
          <a:ln w="12700"/>
        </p:spPr>
        <p:txBody>
          <a:bodyPr anchor="ctr">
            <a:normAutofit/>
          </a:bodyPr>
          <a:lstStyle/>
          <a:p>
            <a:pPr marL="0" indent="0">
              <a:spcBef>
                <a:spcPts val="300"/>
              </a:spcBef>
              <a:buClrTx/>
              <a:buSzTx/>
              <a:buFontTx/>
              <a:buNone/>
              <a:defRPr sz="2600" b="1">
                <a:solidFill>
                  <a:schemeClr val="accent1"/>
                </a:solidFill>
              </a:defRPr>
            </a:pPr>
            <a:endParaRPr/>
          </a:p>
        </p:txBody>
      </p:sp>
      <p:pic>
        <p:nvPicPr>
          <p:cNvPr id="331" name="EU_flagga_EurSocfond_cmyk arial_700.jpeg" descr="EU_flagga_EurSocfond_cmyk arial_700.jpeg"/>
          <p:cNvPicPr>
            <a:picLocks noChangeAspect="1"/>
          </p:cNvPicPr>
          <p:nvPr/>
        </p:nvPicPr>
        <p:blipFill>
          <a:blip r:embed="rId4"/>
          <a:stretch>
            <a:fillRect/>
          </a:stretch>
        </p:blipFill>
        <p:spPr>
          <a:xfrm>
            <a:off x="8415659" y="5958116"/>
            <a:ext cx="745350" cy="695318"/>
          </a:xfrm>
          <a:prstGeom prst="rect">
            <a:avLst/>
          </a:prstGeom>
          <a:ln w="12700">
            <a:miter lim="400000"/>
          </a:ln>
        </p:spPr>
      </p:pic>
      <p:sp>
        <p:nvSpPr>
          <p:cNvPr id="332"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x">
  <p:cSld name="1_BLANK">
    <p:spTree>
      <p:nvGrpSpPr>
        <p:cNvPr id="1" name=""/>
        <p:cNvGrpSpPr/>
        <p:nvPr/>
      </p:nvGrpSpPr>
      <p:grpSpPr>
        <a:xfrm>
          <a:off x="0" y="0"/>
          <a:ext cx="0" cy="0"/>
          <a:chOff x="0" y="0"/>
          <a:chExt cx="0" cy="0"/>
        </a:xfrm>
      </p:grpSpPr>
      <p:sp>
        <p:nvSpPr>
          <p:cNvPr id="363" name="Diabildsnummer"/>
          <p:cNvSpPr txBox="1">
            <a:spLocks noGrp="1"/>
          </p:cNvSpPr>
          <p:nvPr>
            <p:ph type="sldNum" sz="quarter" idx="2"/>
          </p:nvPr>
        </p:nvSpPr>
        <p:spPr>
          <a:xfrm>
            <a:off x="11330667" y="6133816"/>
            <a:ext cx="697544" cy="692414"/>
          </a:xfrm>
          <a:prstGeom prst="rect">
            <a:avLst/>
          </a:prstGeom>
        </p:spPr>
        <p:txBody>
          <a:bodyPr lIns="243799" tIns="243799" rIns="243799" bIns="243799"/>
          <a:lstStyle>
            <a:lvl1pPr>
              <a:defRPr sz="1300">
                <a:solidFill>
                  <a:srgbClr val="595959"/>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x">
  <p:cSld name="Default">
    <p:bg>
      <p:bgPr>
        <a:solidFill>
          <a:srgbClr val="000000"/>
        </a:solidFill>
        <a:effectLst/>
      </p:bgPr>
    </p:bg>
    <p:spTree>
      <p:nvGrpSpPr>
        <p:cNvPr id="1" name=""/>
        <p:cNvGrpSpPr/>
        <p:nvPr/>
      </p:nvGrpSpPr>
      <p:grpSpPr>
        <a:xfrm>
          <a:off x="0" y="0"/>
          <a:ext cx="0" cy="0"/>
          <a:chOff x="0" y="0"/>
          <a:chExt cx="0" cy="0"/>
        </a:xfrm>
      </p:grpSpPr>
      <p:pic>
        <p:nvPicPr>
          <p:cNvPr id="370" name="image.png" descr="image.png"/>
          <p:cNvPicPr>
            <a:picLocks noChangeAspect="1"/>
          </p:cNvPicPr>
          <p:nvPr/>
        </p:nvPicPr>
        <p:blipFill>
          <a:blip r:embed="rId2"/>
          <a:stretch>
            <a:fillRect/>
          </a:stretch>
        </p:blipFill>
        <p:spPr>
          <a:xfrm>
            <a:off x="5052853" y="5563195"/>
            <a:ext cx="7045524" cy="1178720"/>
          </a:xfrm>
          <a:prstGeom prst="rect">
            <a:avLst/>
          </a:prstGeom>
          <a:ln w="25400">
            <a:miter lim="400000"/>
          </a:ln>
          <a:effectLst>
            <a:outerShdw dir="5400000" rotWithShape="0">
              <a:srgbClr val="000000"/>
            </a:outerShdw>
          </a:effectLst>
        </p:spPr>
      </p:pic>
      <p:sp>
        <p:nvSpPr>
          <p:cNvPr id="371" name="Diabildsnummer"/>
          <p:cNvSpPr txBox="1">
            <a:spLocks noGrp="1"/>
          </p:cNvSpPr>
          <p:nvPr>
            <p:ph type="sldNum" sz="quarter" idx="2"/>
          </p:nvPr>
        </p:nvSpPr>
        <p:spPr>
          <a:xfrm>
            <a:off x="8077200" y="6229874"/>
            <a:ext cx="2133600" cy="252952"/>
          </a:xfrm>
          <a:prstGeom prst="rect">
            <a:avLst/>
          </a:prstGeom>
        </p:spPr>
        <p:txBody>
          <a:bodyPr wrap="square" lIns="64293" tIns="64293" rIns="64293" bIns="64293"/>
          <a:lstStyle>
            <a:lvl1pPr defTabSz="642938">
              <a:defRPr sz="800">
                <a:uFill>
                  <a:solidFill>
                    <a:srgbClr val="000000"/>
                  </a:solidFill>
                </a:uFill>
                <a:latin typeface="Gill Sans"/>
                <a:ea typeface="Gill Sans"/>
                <a:cs typeface="Gill Sans"/>
                <a:sym typeface="Gill Sans"/>
              </a:defRPr>
            </a:lvl1pPr>
          </a:lstStyle>
          <a:p>
            <a:fld id="{86CB4B4D-7CA3-9044-876B-883B54F8677D}" type="slidenum">
              <a:t>‹#›</a:t>
            </a:fld>
            <a:endParaRPr/>
          </a:p>
        </p:txBody>
      </p:sp>
    </p:spTree>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x">
  <p:cSld name="1_Rubrik och punktlista + kapitelmärkning">
    <p:spTree>
      <p:nvGrpSpPr>
        <p:cNvPr id="1" name=""/>
        <p:cNvGrpSpPr/>
        <p:nvPr/>
      </p:nvGrpSpPr>
      <p:grpSpPr>
        <a:xfrm>
          <a:off x="0" y="0"/>
          <a:ext cx="0" cy="0"/>
          <a:chOff x="0" y="0"/>
          <a:chExt cx="0" cy="0"/>
        </a:xfrm>
      </p:grpSpPr>
      <p:sp>
        <p:nvSpPr>
          <p:cNvPr id="378" name="Titeltext"/>
          <p:cNvSpPr txBox="1">
            <a:spLocks noGrp="1"/>
          </p:cNvSpPr>
          <p:nvPr>
            <p:ph type="title"/>
          </p:nvPr>
        </p:nvSpPr>
        <p:spPr>
          <a:xfrm>
            <a:off x="1015419" y="765174"/>
            <a:ext cx="10272186" cy="783556"/>
          </a:xfrm>
          <a:prstGeom prst="rect">
            <a:avLst/>
          </a:prstGeom>
        </p:spPr>
        <p:txBody>
          <a:bodyPr/>
          <a:lstStyle>
            <a:lvl1pPr>
              <a:defRPr sz="4000" b="1">
                <a:solidFill>
                  <a:schemeClr val="accent1"/>
                </a:solidFill>
              </a:defRPr>
            </a:lvl1pPr>
          </a:lstStyle>
          <a:p>
            <a:r>
              <a:t>Titeltext</a:t>
            </a:r>
          </a:p>
        </p:txBody>
      </p:sp>
      <p:sp>
        <p:nvSpPr>
          <p:cNvPr id="379" name="Brödtext nivå ett…"/>
          <p:cNvSpPr txBox="1">
            <a:spLocks noGrp="1"/>
          </p:cNvSpPr>
          <p:nvPr>
            <p:ph type="body" idx="1"/>
          </p:nvPr>
        </p:nvSpPr>
        <p:spPr>
          <a:xfrm>
            <a:off x="1000956" y="1773239"/>
            <a:ext cx="10272185" cy="3479965"/>
          </a:xfrm>
          <a:prstGeom prst="rect">
            <a:avLst/>
          </a:prstGeom>
        </p:spPr>
        <p:txBody>
          <a:bodyPr>
            <a:normAutofit/>
          </a:bodyPr>
          <a:lstStyle>
            <a:lvl1pPr marL="411480" indent="-411480">
              <a:defRPr sz="2400"/>
            </a:lvl1pPr>
            <a:lvl2pPr marL="609600" indent="-381000">
              <a:defRPr sz="2400"/>
            </a:lvl2pPr>
            <a:lvl3pPr marL="800100" indent="-342900">
              <a:defRPr sz="2400"/>
            </a:lvl3pPr>
            <a:lvl4pPr marL="1077686" indent="-391886">
              <a:defRPr sz="2400"/>
            </a:lvl4pPr>
            <a:lvl5pPr marL="1371600" indent="-457200">
              <a:defRPr sz="2400"/>
            </a:lvl5pPr>
          </a:lstStyle>
          <a:p>
            <a:r>
              <a:t>Brödtext nivå ett</a:t>
            </a:r>
          </a:p>
          <a:p>
            <a:pPr lvl="1"/>
            <a:r>
              <a:t>Brödtext nivå två</a:t>
            </a:r>
          </a:p>
          <a:p>
            <a:pPr lvl="2"/>
            <a:r>
              <a:t>Brödtext nivå tre</a:t>
            </a:r>
          </a:p>
          <a:p>
            <a:pPr lvl="3"/>
            <a:r>
              <a:t>Brödtext nivå fyra</a:t>
            </a:r>
          </a:p>
          <a:p>
            <a:pPr lvl="4"/>
            <a:r>
              <a:t>Brödtext nivå fem</a:t>
            </a:r>
          </a:p>
        </p:txBody>
      </p:sp>
      <p:sp>
        <p:nvSpPr>
          <p:cNvPr id="380" name="Google Shape;54;g633e61d4f9_0_94"/>
          <p:cNvSpPr txBox="1"/>
          <p:nvPr/>
        </p:nvSpPr>
        <p:spPr>
          <a:xfrm>
            <a:off x="904933" y="6372067"/>
            <a:ext cx="9950801" cy="43084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00" tIns="121900" rIns="121900" bIns="121900">
            <a:spAutoFit/>
          </a:bodyPr>
          <a:lstStyle>
            <a:lvl1pPr>
              <a:defRPr sz="2400">
                <a:solidFill>
                  <a:srgbClr val="808080"/>
                </a:solidFill>
              </a:defRPr>
            </a:lvl1pPr>
          </a:lstStyle>
          <a:p>
            <a:r>
              <a:rPr sz="1200"/>
              <a:t>Hur </a:t>
            </a:r>
            <a:r>
              <a:rPr sz="1200" err="1"/>
              <a:t>skapar</a:t>
            </a:r>
            <a:r>
              <a:rPr sz="1200"/>
              <a:t> digitaliseringen </a:t>
            </a:r>
            <a:r>
              <a:rPr sz="1200" err="1"/>
              <a:t>värde</a:t>
            </a:r>
            <a:r>
              <a:rPr sz="1200"/>
              <a:t> i </a:t>
            </a:r>
            <a:r>
              <a:rPr sz="1200" err="1"/>
              <a:t>brukarnas</a:t>
            </a:r>
            <a:r>
              <a:rPr sz="1200"/>
              <a:t> liv? | </a:t>
            </a:r>
            <a:r>
              <a:rPr sz="1200" err="1"/>
              <a:t>DigITAL</a:t>
            </a:r>
            <a:r>
              <a:rPr sz="1200"/>
              <a:t> </a:t>
            </a:r>
            <a:r>
              <a:rPr sz="1200" err="1"/>
              <a:t>äldreomsorg</a:t>
            </a:r>
            <a:r>
              <a:rPr sz="1200"/>
              <a:t> på Gotland | ANDREAS.SKOG@LIVE.SE</a:t>
            </a:r>
          </a:p>
        </p:txBody>
      </p:sp>
      <p:sp>
        <p:nvSpPr>
          <p:cNvPr id="381"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x">
  <p:cSld name="1_Rubrik och punktlista + kapitelmärkning">
    <p:spTree>
      <p:nvGrpSpPr>
        <p:cNvPr id="1" name=""/>
        <p:cNvGrpSpPr/>
        <p:nvPr/>
      </p:nvGrpSpPr>
      <p:grpSpPr>
        <a:xfrm>
          <a:off x="0" y="0"/>
          <a:ext cx="0" cy="0"/>
          <a:chOff x="0" y="0"/>
          <a:chExt cx="0" cy="0"/>
        </a:xfrm>
      </p:grpSpPr>
      <p:sp>
        <p:nvSpPr>
          <p:cNvPr id="388" name="Titeltext"/>
          <p:cNvSpPr txBox="1">
            <a:spLocks noGrp="1"/>
          </p:cNvSpPr>
          <p:nvPr>
            <p:ph type="title"/>
          </p:nvPr>
        </p:nvSpPr>
        <p:spPr>
          <a:xfrm>
            <a:off x="1015419" y="765174"/>
            <a:ext cx="10272188" cy="783556"/>
          </a:xfrm>
          <a:prstGeom prst="rect">
            <a:avLst/>
          </a:prstGeom>
        </p:spPr>
        <p:txBody>
          <a:bodyPr lIns="121918" tIns="121918" rIns="121918" bIns="121918"/>
          <a:lstStyle>
            <a:lvl1pPr>
              <a:defRPr sz="4000" b="1">
                <a:solidFill>
                  <a:schemeClr val="accent1"/>
                </a:solidFill>
              </a:defRPr>
            </a:lvl1pPr>
          </a:lstStyle>
          <a:p>
            <a:r>
              <a:t>Titeltext</a:t>
            </a:r>
          </a:p>
        </p:txBody>
      </p:sp>
      <p:sp>
        <p:nvSpPr>
          <p:cNvPr id="389" name="Brödtext nivå ett…"/>
          <p:cNvSpPr txBox="1">
            <a:spLocks noGrp="1"/>
          </p:cNvSpPr>
          <p:nvPr>
            <p:ph type="body" idx="1"/>
          </p:nvPr>
        </p:nvSpPr>
        <p:spPr>
          <a:xfrm>
            <a:off x="1000955" y="1773238"/>
            <a:ext cx="10272185" cy="3479965"/>
          </a:xfrm>
          <a:prstGeom prst="rect">
            <a:avLst/>
          </a:prstGeom>
        </p:spPr>
        <p:txBody>
          <a:bodyPr lIns="121918" tIns="121918" rIns="121918" bIns="121918">
            <a:normAutofit/>
          </a:bodyPr>
          <a:lstStyle>
            <a:lvl1pPr marL="411480" indent="-411480">
              <a:defRPr sz="2400"/>
            </a:lvl1pPr>
            <a:lvl2pPr marL="609600" indent="-381000">
              <a:defRPr sz="2400"/>
            </a:lvl2pPr>
            <a:lvl3pPr marL="800100" indent="-342900">
              <a:defRPr sz="2400"/>
            </a:lvl3pPr>
            <a:lvl4pPr marL="1077685" indent="-391885">
              <a:defRPr sz="2400"/>
            </a:lvl4pPr>
            <a:lvl5pPr marL="1371600" indent="-457200">
              <a:defRPr sz="2400"/>
            </a:lvl5pPr>
          </a:lstStyle>
          <a:p>
            <a:r>
              <a:t>Brödtext nivå ett</a:t>
            </a:r>
          </a:p>
          <a:p>
            <a:pPr lvl="1"/>
            <a:r>
              <a:t>Brödtext nivå två</a:t>
            </a:r>
          </a:p>
          <a:p>
            <a:pPr lvl="2"/>
            <a:r>
              <a:t>Brödtext nivå tre</a:t>
            </a:r>
          </a:p>
          <a:p>
            <a:pPr lvl="3"/>
            <a:r>
              <a:t>Brödtext nivå fyra</a:t>
            </a:r>
          </a:p>
          <a:p>
            <a:pPr lvl="4"/>
            <a:r>
              <a:t>Brödtext nivå fem</a:t>
            </a:r>
          </a:p>
        </p:txBody>
      </p:sp>
      <p:sp>
        <p:nvSpPr>
          <p:cNvPr id="390" name="Google Shape;54;g633e61d4f9_0_94"/>
          <p:cNvSpPr txBox="1"/>
          <p:nvPr/>
        </p:nvSpPr>
        <p:spPr>
          <a:xfrm>
            <a:off x="904933" y="6372067"/>
            <a:ext cx="9950801" cy="43084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00" tIns="121900" rIns="121900" bIns="121900">
            <a:spAutoFit/>
          </a:bodyPr>
          <a:lstStyle>
            <a:lvl1pPr>
              <a:defRPr sz="2400">
                <a:solidFill>
                  <a:srgbClr val="808080"/>
                </a:solidFill>
              </a:defRPr>
            </a:lvl1pPr>
          </a:lstStyle>
          <a:p>
            <a:r>
              <a:rPr sz="1200"/>
              <a:t>Hur </a:t>
            </a:r>
            <a:r>
              <a:rPr sz="1200" err="1"/>
              <a:t>skapar</a:t>
            </a:r>
            <a:r>
              <a:rPr sz="1200"/>
              <a:t> digitaliseringen </a:t>
            </a:r>
            <a:r>
              <a:rPr sz="1200" err="1"/>
              <a:t>värde</a:t>
            </a:r>
            <a:r>
              <a:rPr sz="1200"/>
              <a:t> i </a:t>
            </a:r>
            <a:r>
              <a:rPr sz="1200" err="1"/>
              <a:t>brukarnas</a:t>
            </a:r>
            <a:r>
              <a:rPr sz="1200"/>
              <a:t> liv? | </a:t>
            </a:r>
            <a:r>
              <a:rPr sz="1200" err="1"/>
              <a:t>DigITAL</a:t>
            </a:r>
            <a:r>
              <a:rPr sz="1200"/>
              <a:t> </a:t>
            </a:r>
            <a:r>
              <a:rPr sz="1200" err="1"/>
              <a:t>äldreomsorg</a:t>
            </a:r>
            <a:r>
              <a:rPr sz="1200"/>
              <a:t> på Gotland | ANDREAS.SKOG@LIVE.SE</a:t>
            </a:r>
          </a:p>
        </p:txBody>
      </p:sp>
      <p:sp>
        <p:nvSpPr>
          <p:cNvPr id="391" name="Diabildsnummer"/>
          <p:cNvSpPr txBox="1">
            <a:spLocks noGrp="1"/>
          </p:cNvSpPr>
          <p:nvPr>
            <p:ph type="sldNum" sz="quarter" idx="2"/>
          </p:nvPr>
        </p:nvSpPr>
        <p:spPr>
          <a:xfrm>
            <a:off x="8250933" y="6110132"/>
            <a:ext cx="486668" cy="492438"/>
          </a:xfrm>
          <a:prstGeom prst="rect">
            <a:avLst/>
          </a:prstGeom>
        </p:spPr>
        <p:txBody>
          <a:bodyPr lIns="121918" tIns="121918" rIns="121918" bIns="121918"/>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kel textsida">
    <p:bg>
      <p:bgPr>
        <a:solidFill>
          <a:srgbClr val="FFFFFF"/>
        </a:solidFill>
        <a:effectLst/>
      </p:bgPr>
    </p:bg>
    <p:spTree>
      <p:nvGrpSpPr>
        <p:cNvPr id="1" name=""/>
        <p:cNvGrpSpPr/>
        <p:nvPr/>
      </p:nvGrpSpPr>
      <p:grpSpPr>
        <a:xfrm>
          <a:off x="0" y="0"/>
          <a:ext cx="0" cy="0"/>
          <a:chOff x="0" y="0"/>
          <a:chExt cx="0" cy="0"/>
        </a:xfrm>
      </p:grpSpPr>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chemeClr val="tx1"/>
                </a:solidFill>
                <a:latin typeface="Open Sans Extrabold"/>
                <a:cs typeface="Open Sans Extrabold"/>
              </a:defRPr>
            </a:lvl1pPr>
          </a:lstStyle>
          <a:p>
            <a:r>
              <a:rPr lang="sv-SE"/>
              <a:t>Klicka här för att lägga till rubrik</a:t>
            </a:r>
          </a:p>
        </p:txBody>
      </p:sp>
    </p:spTree>
    <p:extLst>
      <p:ext uri="{BB962C8B-B14F-4D97-AF65-F5344CB8AC3E}">
        <p14:creationId xmlns:p14="http://schemas.microsoft.com/office/powerpoint/2010/main" val="325420350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x">
  <p:cSld name="Helsida bild">
    <p:spTree>
      <p:nvGrpSpPr>
        <p:cNvPr id="1" name=""/>
        <p:cNvGrpSpPr/>
        <p:nvPr/>
      </p:nvGrpSpPr>
      <p:grpSpPr>
        <a:xfrm>
          <a:off x="0" y="0"/>
          <a:ext cx="0" cy="0"/>
          <a:chOff x="0" y="0"/>
          <a:chExt cx="0" cy="0"/>
        </a:xfrm>
      </p:grpSpPr>
      <p:sp>
        <p:nvSpPr>
          <p:cNvPr id="408" name="Platshållare för bild 6"/>
          <p:cNvSpPr>
            <a:spLocks noGrp="1"/>
          </p:cNvSpPr>
          <p:nvPr>
            <p:ph type="pic" idx="21"/>
          </p:nvPr>
        </p:nvSpPr>
        <p:spPr>
          <a:xfrm>
            <a:off x="0" y="0"/>
            <a:ext cx="12192000" cy="6858000"/>
          </a:xfrm>
          <a:prstGeom prst="rect">
            <a:avLst/>
          </a:prstGeom>
          <a:ln w="12700"/>
        </p:spPr>
        <p:txBody>
          <a:bodyPr lIns="91439" tIns="45719" rIns="91439" bIns="45719"/>
          <a:lstStyle/>
          <a:p>
            <a:endParaRPr/>
          </a:p>
        </p:txBody>
      </p:sp>
      <p:sp>
        <p:nvSpPr>
          <p:cNvPr id="409" name="Klicka här för att lägga till bildrubrik. Dölj denna textbehållare om du inte vill att rubriken ska synas."/>
          <p:cNvSpPr txBox="1">
            <a:spLocks noGrp="1"/>
          </p:cNvSpPr>
          <p:nvPr>
            <p:ph type="title" hasCustomPrompt="1"/>
          </p:nvPr>
        </p:nvSpPr>
        <p:spPr>
          <a:xfrm>
            <a:off x="609600" y="730800"/>
            <a:ext cx="10972800" cy="1143001"/>
          </a:xfrm>
          <a:prstGeom prst="rect">
            <a:avLst/>
          </a:prstGeom>
        </p:spPr>
        <p:txBody>
          <a:bodyPr lIns="91439" tIns="91439" rIns="91439" bIns="91439"/>
          <a:lstStyle>
            <a:lvl1pPr defTabSz="457200">
              <a:defRPr sz="3000">
                <a:solidFill>
                  <a:srgbClr val="000000"/>
                </a:solidFill>
                <a:latin typeface="Open Sans Extrabold"/>
                <a:ea typeface="Open Sans Extrabold"/>
                <a:cs typeface="Open Sans Extrabold"/>
                <a:sym typeface="Open Sans Extrabold"/>
              </a:defRPr>
            </a:lvl1pPr>
          </a:lstStyle>
          <a:p>
            <a:r>
              <a:t>Klicka här för att lägga till bildrubrik. Dölj denna textbehållare om du inte vill att rubriken ska synas.</a:t>
            </a:r>
          </a:p>
        </p:txBody>
      </p:sp>
      <p:sp>
        <p:nvSpPr>
          <p:cNvPr id="410" name="Diabildsnummer"/>
          <p:cNvSpPr txBox="1">
            <a:spLocks noGrp="1"/>
          </p:cNvSpPr>
          <p:nvPr>
            <p:ph type="sldNum" sz="quarter" idx="2"/>
          </p:nvPr>
        </p:nvSpPr>
        <p:spPr>
          <a:xfrm>
            <a:off x="8360576" y="6171686"/>
            <a:ext cx="377024" cy="369330"/>
          </a:xfrm>
          <a:prstGeom prst="rect">
            <a:avLst/>
          </a:prstGeom>
        </p:spPr>
        <p:txBody>
          <a:bodyPr lIns="91439" tIns="91439" rIns="91439" bIns="91439"/>
          <a:lstStyle>
            <a:lvl1pPr defTabSz="457200">
              <a:defRPr sz="1200">
                <a:solidFill>
                  <a:srgbClr val="888888"/>
                </a:solidFill>
                <a:latin typeface="Open Sans"/>
                <a:ea typeface="Open Sans"/>
                <a:cs typeface="Open Sans"/>
                <a:sym typeface="Open Sans"/>
              </a:defRPr>
            </a:lvl1pPr>
          </a:lstStyle>
          <a:p>
            <a:fld id="{86CB4B4D-7CA3-9044-876B-883B54F8677D}" type="slidenum">
              <a:t>‹#›</a:t>
            </a:fld>
            <a:endParaRPr/>
          </a:p>
        </p:txBody>
      </p:sp>
    </p:spTree>
  </p:cSld>
  <p:clrMapOvr>
    <a:masterClrMapping/>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417" name="Bildobjekt 2" descr="Bildobjekt 2"/>
          <p:cNvPicPr>
            <a:picLocks noChangeAspect="1"/>
          </p:cNvPicPr>
          <p:nvPr/>
        </p:nvPicPr>
        <p:blipFill>
          <a:blip r:embed="rId2"/>
          <a:stretch>
            <a:fillRect/>
          </a:stretch>
        </p:blipFill>
        <p:spPr>
          <a:xfrm>
            <a:off x="16933" y="-1"/>
            <a:ext cx="12192002" cy="1202269"/>
          </a:xfrm>
          <a:prstGeom prst="rect">
            <a:avLst/>
          </a:prstGeom>
          <a:ln w="12700">
            <a:miter lim="400000"/>
          </a:ln>
        </p:spPr>
      </p:pic>
      <p:pic>
        <p:nvPicPr>
          <p:cNvPr id="418" name="EUlogo_v_CMYK.eps" descr="EUlogo_v_CMYK.eps"/>
          <p:cNvPicPr>
            <a:picLocks noChangeAspect="1"/>
          </p:cNvPicPr>
          <p:nvPr/>
        </p:nvPicPr>
        <p:blipFill>
          <a:blip r:embed="rId3"/>
          <a:stretch>
            <a:fillRect/>
          </a:stretch>
        </p:blipFill>
        <p:spPr>
          <a:xfrm>
            <a:off x="963526" y="6080578"/>
            <a:ext cx="1852950" cy="640359"/>
          </a:xfrm>
          <a:prstGeom prst="rect">
            <a:avLst/>
          </a:prstGeom>
          <a:ln w="12700">
            <a:miter lim="400000"/>
          </a:ln>
        </p:spPr>
      </p:pic>
      <p:sp>
        <p:nvSpPr>
          <p:cNvPr id="419" name="textruta 5"/>
          <p:cNvSpPr txBox="1"/>
          <p:nvPr/>
        </p:nvSpPr>
        <p:spPr>
          <a:xfrm>
            <a:off x="5808133" y="136646"/>
            <a:ext cx="6383868" cy="999759"/>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0959" tIns="60959" rIns="60959" bIns="60959">
            <a:spAutoFit/>
          </a:bodyPr>
          <a:lstStyle>
            <a:lvl1pPr defTabSz="457200">
              <a:lnSpc>
                <a:spcPts val="8200"/>
              </a:lnSpc>
              <a:defRPr sz="5200" i="1">
                <a:solidFill>
                  <a:srgbClr val="FFFFFF"/>
                </a:solidFill>
              </a:defRPr>
            </a:lvl1pPr>
          </a:lstStyle>
          <a:p>
            <a:r>
              <a:rPr sz="2600"/>
              <a:t>Att </a:t>
            </a:r>
            <a:r>
              <a:rPr sz="2600" err="1"/>
              <a:t>leda</a:t>
            </a:r>
            <a:r>
              <a:rPr sz="2600"/>
              <a:t> digital </a:t>
            </a:r>
            <a:r>
              <a:rPr sz="2600" err="1"/>
              <a:t>förändring</a:t>
            </a:r>
            <a:endParaRPr sz="2600"/>
          </a:p>
        </p:txBody>
      </p:sp>
      <p:sp>
        <p:nvSpPr>
          <p:cNvPr id="420" name="Diabildsnummer"/>
          <p:cNvSpPr txBox="1">
            <a:spLocks noGrp="1"/>
          </p:cNvSpPr>
          <p:nvPr>
            <p:ph type="sldNum" sz="quarter" idx="2"/>
          </p:nvPr>
        </p:nvSpPr>
        <p:spPr>
          <a:xfrm>
            <a:off x="8737600" y="6356352"/>
            <a:ext cx="608496" cy="615549"/>
          </a:xfrm>
          <a:prstGeom prst="rect">
            <a:avLst/>
          </a:prstGeom>
        </p:spPr>
        <p:txBody>
          <a:bodyPr lIns="121918" tIns="121918" rIns="121918" bIns="121918" anchor="t"/>
          <a:lstStyle>
            <a:lvl1pPr algn="l" defTabSz="609600">
              <a:defRPr sz="2400"/>
            </a:lvl1pPr>
          </a:lstStyle>
          <a:p>
            <a:fld id="{86CB4B4D-7CA3-9044-876B-883B54F8677D}" type="slidenum">
              <a:t>‹#›</a:t>
            </a:fld>
            <a:endParaRPr/>
          </a:p>
        </p:txBody>
      </p:sp>
    </p:spTree>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E3F9A3-72A3-D44D-9BF4-A94FDE4B183D}"/>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9BBBD686-5136-6B40-9F8F-B96802944A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2021711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lsida bild">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A9DD0FFD-B927-4E37-AB77-870D7BD3F0AB}"/>
              </a:ext>
            </a:extLst>
          </p:cNvPr>
          <p:cNvSpPr>
            <a:spLocks noGrp="1"/>
          </p:cNvSpPr>
          <p:nvPr>
            <p:ph type="pic" sz="quarter" idx="10"/>
          </p:nvPr>
        </p:nvSpPr>
        <p:spPr>
          <a:xfrm>
            <a:off x="0" y="0"/>
            <a:ext cx="12192000" cy="6858000"/>
          </a:xfrm>
        </p:spPr>
        <p:txBody>
          <a:bodyPr anchor="ctr" anchorCtr="1"/>
          <a:lstStyle>
            <a:lvl1pPr algn="ctr">
              <a:defRPr/>
            </a:lvl1pPr>
          </a:lstStyle>
          <a:p>
            <a:pPr marL="0" marR="0" lvl="0" indent="0" algn="l" defTabSz="457200" rtl="0" eaLnBrk="1" fontAlgn="auto" latinLnBrk="0" hangingPunct="1">
              <a:lnSpc>
                <a:spcPct val="100000"/>
              </a:lnSpc>
              <a:spcBef>
                <a:spcPct val="20000"/>
              </a:spcBef>
              <a:spcAft>
                <a:spcPts val="500"/>
              </a:spcAft>
              <a:buClrTx/>
              <a:buSzTx/>
              <a:buFont typeface="Arial"/>
              <a:buNone/>
              <a:tabLst/>
              <a:defRPr/>
            </a:pPr>
            <a:r>
              <a:rPr lang="sv-SE"/>
              <a:t>Klicka på ikonen för att lägga till en bild</a:t>
            </a:r>
          </a:p>
          <a:p>
            <a:endParaRPr lang="sv-SE"/>
          </a:p>
        </p:txBody>
      </p:sp>
      <p:sp>
        <p:nvSpPr>
          <p:cNvPr id="3" name="Rubrik">
            <a:extLst>
              <a:ext uri="{FF2B5EF4-FFF2-40B4-BE49-F238E27FC236}">
                <a16:creationId xmlns:a16="http://schemas.microsoft.com/office/drawing/2014/main" id="{51B6598D-1A35-48A8-A6AF-409BC5B194F0}"/>
              </a:ext>
            </a:extLst>
          </p:cNvPr>
          <p:cNvSpPr>
            <a:spLocks noGrp="1"/>
          </p:cNvSpPr>
          <p:nvPr>
            <p:ph type="title" hasCustomPrompt="1"/>
          </p:nvPr>
        </p:nvSpPr>
        <p:spPr>
          <a:xfrm>
            <a:off x="609600" y="730800"/>
            <a:ext cx="10972800" cy="1143000"/>
          </a:xfrm>
        </p:spPr>
        <p:txBody>
          <a:bodyPr>
            <a:noAutofit/>
          </a:bodyPr>
          <a:lstStyle>
            <a:lvl1pPr algn="l">
              <a:defRPr sz="3000" baseline="0">
                <a:solidFill>
                  <a:schemeClr val="tx1"/>
                </a:solidFill>
                <a:latin typeface="Open Sans Extrabold"/>
                <a:cs typeface="Open Sans Extrabold"/>
              </a:defRPr>
            </a:lvl1pPr>
          </a:lstStyle>
          <a:p>
            <a:r>
              <a:rPr lang="sv-SE"/>
              <a:t>Klicka här för att lägga till bildrubrik. Dölj denna textbehållare om du inte vill att rubriken ska synas.</a:t>
            </a:r>
          </a:p>
        </p:txBody>
      </p:sp>
    </p:spTree>
    <p:extLst>
      <p:ext uri="{BB962C8B-B14F-4D97-AF65-F5344CB8AC3E}">
        <p14:creationId xmlns:p14="http://schemas.microsoft.com/office/powerpoint/2010/main" val="94764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3 text, logo">
    <p:bg>
      <p:bgPr>
        <a:solidFill>
          <a:srgbClr val="4B4B4B"/>
        </a:solidFill>
        <a:effectLst/>
      </p:bgPr>
    </p:bg>
    <p:spTree>
      <p:nvGrpSpPr>
        <p:cNvPr id="1" name=""/>
        <p:cNvGrpSpPr/>
        <p:nvPr/>
      </p:nvGrpSpPr>
      <p:grpSpPr>
        <a:xfrm>
          <a:off x="0" y="0"/>
          <a:ext cx="0" cy="0"/>
          <a:chOff x="0" y="0"/>
          <a:chExt cx="0" cy="0"/>
        </a:xfrm>
      </p:grpSpPr>
      <p:sp>
        <p:nvSpPr>
          <p:cNvPr id="6" name="VitRuta">
            <a:extLst>
              <a:ext uri="{C183D7F6-B498-43B3-948B-1728B52AA6E4}">
                <adec:decorative xmlns:adec="http://schemas.microsoft.com/office/drawing/2017/decorative" val="1"/>
              </a:ext>
            </a:extLst>
          </p:cNvPr>
          <p:cNvSpPr/>
          <p:nvPr userDrawn="1"/>
        </p:nvSpPr>
        <p:spPr>
          <a:xfrm>
            <a:off x="0" y="4568677"/>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a:solidFill>
                <a:srgbClr val="FFFFFF"/>
              </a:solidFill>
            </a:endParaRPr>
          </a:p>
        </p:txBody>
      </p:sp>
      <p:pic>
        <p:nvPicPr>
          <p:cNvPr id="10" name="Bildobjekt 9">
            <a:extLst>
              <a:ext uri="{FF2B5EF4-FFF2-40B4-BE49-F238E27FC236}">
                <a16:creationId xmlns:a16="http://schemas.microsoft.com/office/drawing/2014/main" id="{5071C513-C6EF-441A-8A36-C09BB4B2AE5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869010" y="5735100"/>
            <a:ext cx="1565428" cy="502211"/>
          </a:xfrm>
          <a:prstGeom prst="rect">
            <a:avLst/>
          </a:prstGeom>
        </p:spPr>
      </p:pic>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a:t>Klicka här för att lägga till text</a:t>
            </a:r>
          </a:p>
          <a:p>
            <a:pPr lvl="4"/>
            <a:endParaRPr lang="sv-SE"/>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a:t>Klicka här för att lägga till rubrik</a:t>
            </a:r>
          </a:p>
        </p:txBody>
      </p:sp>
    </p:spTree>
    <p:extLst>
      <p:ext uri="{BB962C8B-B14F-4D97-AF65-F5344CB8AC3E}">
        <p14:creationId xmlns:p14="http://schemas.microsoft.com/office/powerpoint/2010/main" val="3751058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3 text, bild, logo">
    <p:bg>
      <p:bgPr>
        <a:solidFill>
          <a:srgbClr val="4B4B4B"/>
        </a:solidFill>
        <a:effectLst/>
      </p:bgPr>
    </p:bg>
    <p:spTree>
      <p:nvGrpSpPr>
        <p:cNvPr id="1" name=""/>
        <p:cNvGrpSpPr/>
        <p:nvPr/>
      </p:nvGrpSpPr>
      <p:grpSpPr>
        <a:xfrm>
          <a:off x="0" y="0"/>
          <a:ext cx="0" cy="0"/>
          <a:chOff x="0" y="0"/>
          <a:chExt cx="0" cy="0"/>
        </a:xfrm>
      </p:grpSpPr>
      <p:sp>
        <p:nvSpPr>
          <p:cNvPr id="6" name="VitRuta">
            <a:extLst>
              <a:ext uri="{C183D7F6-B498-43B3-948B-1728B52AA6E4}">
                <adec:decorative xmlns:adec="http://schemas.microsoft.com/office/drawing/2017/decorative" val="1"/>
              </a:ext>
            </a:extLst>
          </p:cNvPr>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a:solidFill>
                <a:srgbClr val="FFFFFF"/>
              </a:solidFill>
            </a:endParaRPr>
          </a:p>
        </p:txBody>
      </p:sp>
      <p:pic>
        <p:nvPicPr>
          <p:cNvPr id="11" name="Bildobjekt 10">
            <a:extLst>
              <a:ext uri="{FF2B5EF4-FFF2-40B4-BE49-F238E27FC236}">
                <a16:creationId xmlns:a16="http://schemas.microsoft.com/office/drawing/2014/main" id="{E358CBB4-950A-441E-B639-45D58763684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869010" y="5735100"/>
            <a:ext cx="1565428" cy="502211"/>
          </a:xfrm>
          <a:prstGeom prst="rect">
            <a:avLst/>
          </a:prstGeom>
        </p:spPr>
      </p:pic>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a:t>Klicka här för att lägga till text</a:t>
            </a:r>
          </a:p>
          <a:p>
            <a:pPr lvl="4"/>
            <a:endParaRPr lang="sv-SE"/>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a:t>Klicka på ikonen för att lägga till en bild</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rgbClr val="FFFFFF"/>
                </a:solidFill>
                <a:latin typeface="Open Sans Extrabold"/>
                <a:cs typeface="Open Sans Extrabold"/>
              </a:defRPr>
            </a:lvl1pPr>
          </a:lstStyle>
          <a:p>
            <a:r>
              <a:rPr lang="sv-SE"/>
              <a:t>Klicka här för att lägga till rubrik</a:t>
            </a:r>
          </a:p>
        </p:txBody>
      </p:sp>
    </p:spTree>
    <p:extLst>
      <p:ext uri="{BB962C8B-B14F-4D97-AF65-F5344CB8AC3E}">
        <p14:creationId xmlns:p14="http://schemas.microsoft.com/office/powerpoint/2010/main" val="3562267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kel textsida, logo">
    <p:bg>
      <p:bgPr>
        <a:solidFill>
          <a:srgbClr val="4B4B4B"/>
        </a:solidFill>
        <a:effectLst/>
      </p:bgPr>
    </p:bg>
    <p:spTree>
      <p:nvGrpSpPr>
        <p:cNvPr id="1" name=""/>
        <p:cNvGrpSpPr/>
        <p:nvPr/>
      </p:nvGrpSpPr>
      <p:grpSpPr>
        <a:xfrm>
          <a:off x="0" y="0"/>
          <a:ext cx="0" cy="0"/>
          <a:chOff x="0" y="0"/>
          <a:chExt cx="0" cy="0"/>
        </a:xfrm>
      </p:grpSpPr>
      <p:pic>
        <p:nvPicPr>
          <p:cNvPr id="5" name="Logotype">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8306" y="5745600"/>
            <a:ext cx="1568111" cy="489600"/>
          </a:xfrm>
          <a:prstGeom prst="rect">
            <a:avLst/>
          </a:prstGeom>
        </p:spPr>
      </p:pic>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a:t>Klicka här för att lägga till rubrik</a:t>
            </a:r>
          </a:p>
        </p:txBody>
      </p:sp>
    </p:spTree>
    <p:extLst>
      <p:ext uri="{BB962C8B-B14F-4D97-AF65-F5344CB8AC3E}">
        <p14:creationId xmlns:p14="http://schemas.microsoft.com/office/powerpoint/2010/main" val="77199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 text">
    <p:bg>
      <p:bgPr>
        <a:solidFill>
          <a:srgbClr val="4B4B4B"/>
        </a:solidFill>
        <a:effectLst/>
      </p:bgPr>
    </p:bg>
    <p:spTree>
      <p:nvGrpSpPr>
        <p:cNvPr id="1" name=""/>
        <p:cNvGrpSpPr/>
        <p:nvPr/>
      </p:nvGrpSpPr>
      <p:grpSpPr>
        <a:xfrm>
          <a:off x="0" y="0"/>
          <a:ext cx="0" cy="0"/>
          <a:chOff x="0" y="0"/>
          <a:chExt cx="0" cy="0"/>
        </a:xfrm>
      </p:grpSpPr>
      <p:sp>
        <p:nvSpPr>
          <p:cNvPr id="6" name="VitRuta">
            <a:extLst>
              <a:ext uri="{C183D7F6-B498-43B3-948B-1728B52AA6E4}">
                <adec:decorative xmlns:adec="http://schemas.microsoft.com/office/drawing/2017/decorative" val="1"/>
              </a:ext>
            </a:extLst>
          </p:cNvPr>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a:t>Klicka här för att lägga till text</a:t>
            </a:r>
          </a:p>
          <a:p>
            <a:pPr lvl="4"/>
            <a:endParaRPr lang="sv-SE"/>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a:t>Klicka här för att lägga till rubrik</a:t>
            </a:r>
          </a:p>
        </p:txBody>
      </p:sp>
    </p:spTree>
    <p:extLst>
      <p:ext uri="{BB962C8B-B14F-4D97-AF65-F5344CB8AC3E}">
        <p14:creationId xmlns:p14="http://schemas.microsoft.com/office/powerpoint/2010/main" val="41929775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3 text, bild">
    <p:bg>
      <p:bgPr>
        <a:solidFill>
          <a:srgbClr val="4B4B4B"/>
        </a:solidFill>
        <a:effectLst/>
      </p:bgPr>
    </p:bg>
    <p:spTree>
      <p:nvGrpSpPr>
        <p:cNvPr id="1" name=""/>
        <p:cNvGrpSpPr/>
        <p:nvPr/>
      </p:nvGrpSpPr>
      <p:grpSpPr>
        <a:xfrm>
          <a:off x="0" y="0"/>
          <a:ext cx="0" cy="0"/>
          <a:chOff x="0" y="0"/>
          <a:chExt cx="0" cy="0"/>
        </a:xfrm>
      </p:grpSpPr>
      <p:sp>
        <p:nvSpPr>
          <p:cNvPr id="6" name="VitRuta">
            <a:extLst>
              <a:ext uri="{C183D7F6-B498-43B3-948B-1728B52AA6E4}">
                <adec:decorative xmlns:adec="http://schemas.microsoft.com/office/drawing/2017/decorative" val="1"/>
              </a:ext>
            </a:extLst>
          </p:cNvPr>
          <p:cNvSpPr/>
          <p:nvPr userDrawn="1"/>
        </p:nvSpPr>
        <p:spPr>
          <a:xfrm>
            <a:off x="0" y="4539420"/>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a:t>Klicka här för att lägga till text</a:t>
            </a:r>
          </a:p>
          <a:p>
            <a:pPr lvl="4"/>
            <a:endParaRPr lang="sv-SE"/>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a:t>Klicka på ikonen för att lägga till en bild</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rgbClr val="FFFFFF"/>
                </a:solidFill>
                <a:latin typeface="Open Sans Extrabold"/>
                <a:cs typeface="Open Sans Extrabold"/>
              </a:defRPr>
            </a:lvl1pPr>
          </a:lstStyle>
          <a:p>
            <a:r>
              <a:rPr lang="sv-SE"/>
              <a:t>Klicka här för att lägga till rubrik</a:t>
            </a:r>
          </a:p>
        </p:txBody>
      </p:sp>
    </p:spTree>
    <p:extLst>
      <p:ext uri="{BB962C8B-B14F-4D97-AF65-F5344CB8AC3E}">
        <p14:creationId xmlns:p14="http://schemas.microsoft.com/office/powerpoint/2010/main" val="3781941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sida, aska">
    <p:bg>
      <p:bgPr>
        <a:solidFill>
          <a:srgbClr val="4B4B4B"/>
        </a:solidFill>
        <a:effectLst/>
      </p:bgPr>
    </p:bg>
    <p:spTree>
      <p:nvGrpSpPr>
        <p:cNvPr id="1" name=""/>
        <p:cNvGrpSpPr/>
        <p:nvPr/>
      </p:nvGrpSpPr>
      <p:grpSpPr>
        <a:xfrm>
          <a:off x="0" y="0"/>
          <a:ext cx="0" cy="0"/>
          <a:chOff x="0" y="0"/>
          <a:chExt cx="0" cy="0"/>
        </a:xfrm>
      </p:grpSpPr>
      <p:pic>
        <p:nvPicPr>
          <p:cNvPr id="4" name="Logotype">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8306" y="5745600"/>
            <a:ext cx="1568111" cy="489600"/>
          </a:xfrm>
          <a:prstGeom prst="rect">
            <a:avLst/>
          </a:prstGeom>
        </p:spPr>
      </p:pic>
      <p:sp>
        <p:nvSpPr>
          <p:cNvPr id="8" name="Platshållare för text 3"/>
          <p:cNvSpPr>
            <a:spLocks noGrp="1"/>
          </p:cNvSpPr>
          <p:nvPr>
            <p:ph type="body" sz="quarter" idx="11" hasCustomPrompt="1"/>
          </p:nvPr>
        </p:nvSpPr>
        <p:spPr>
          <a:xfrm>
            <a:off x="623392" y="4264064"/>
            <a:ext cx="10813025" cy="677104"/>
          </a:xfrm>
        </p:spPr>
        <p:txBody>
          <a:bodyPr/>
          <a:lstStyle>
            <a:lvl1pPr algn="ctr">
              <a:defRPr sz="2800" baseline="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FFFFFF"/>
                </a:solidFill>
                <a:latin typeface="+mj-lt"/>
              </a:defRPr>
            </a:lvl5pPr>
          </a:lstStyle>
          <a:p>
            <a:pPr lvl="0"/>
            <a:r>
              <a:rPr lang="sv-SE"/>
              <a:t>Klicka här för att lägga till underrubrik</a:t>
            </a:r>
          </a:p>
        </p:txBody>
      </p:sp>
      <p:sp>
        <p:nvSpPr>
          <p:cNvPr id="7" name="Rubrik 1"/>
          <p:cNvSpPr>
            <a:spLocks noGrp="1"/>
          </p:cNvSpPr>
          <p:nvPr>
            <p:ph type="title" hasCustomPrompt="1"/>
          </p:nvPr>
        </p:nvSpPr>
        <p:spPr>
          <a:xfrm>
            <a:off x="623392" y="1412776"/>
            <a:ext cx="10813025" cy="2700000"/>
          </a:xfrm>
        </p:spPr>
        <p:txBody>
          <a:bodyPr anchor="b" anchorCtr="0"/>
          <a:lstStyle>
            <a:lvl1pPr algn="ctr">
              <a:defRPr sz="7200" baseline="0">
                <a:solidFill>
                  <a:srgbClr val="FFFFFF"/>
                </a:solidFill>
                <a:latin typeface="+mj-lt"/>
                <a:ea typeface="Open Sans Light" panose="020B0306030504020204" pitchFamily="34" charset="0"/>
                <a:cs typeface="Open Sans Light" panose="020B0306030504020204" pitchFamily="34" charset="0"/>
              </a:defRPr>
            </a:lvl1pPr>
          </a:lstStyle>
          <a:p>
            <a:r>
              <a:rPr lang="sv-SE" i="0"/>
              <a:t>Klicka här för att lägga till h</a:t>
            </a:r>
            <a:r>
              <a:rPr lang="sv-SE"/>
              <a:t>uvudrubrik</a:t>
            </a:r>
          </a:p>
        </p:txBody>
      </p:sp>
    </p:spTree>
    <p:extLst>
      <p:ext uri="{BB962C8B-B14F-4D97-AF65-F5344CB8AC3E}">
        <p14:creationId xmlns:p14="http://schemas.microsoft.com/office/powerpoint/2010/main" val="4686903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kel textsida">
    <p:bg>
      <p:bgPr>
        <a:solidFill>
          <a:srgbClr val="4B4B4B"/>
        </a:solidFill>
        <a:effectLst/>
      </p:bgPr>
    </p:bg>
    <p:spTree>
      <p:nvGrpSpPr>
        <p:cNvPr id="1" name=""/>
        <p:cNvGrpSpPr/>
        <p:nvPr/>
      </p:nvGrpSpPr>
      <p:grpSpPr>
        <a:xfrm>
          <a:off x="0" y="0"/>
          <a:ext cx="0" cy="0"/>
          <a:chOff x="0" y="0"/>
          <a:chExt cx="0" cy="0"/>
        </a:xfrm>
      </p:grpSpPr>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a:t>Klicka här för att lägga till rubrik</a:t>
            </a:r>
          </a:p>
        </p:txBody>
      </p:sp>
    </p:spTree>
    <p:extLst>
      <p:ext uri="{BB962C8B-B14F-4D97-AF65-F5344CB8AC3E}">
        <p14:creationId xmlns:p14="http://schemas.microsoft.com/office/powerpoint/2010/main" val="355974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3 text, logo">
    <p:bg>
      <p:bgPr>
        <a:solidFill>
          <a:srgbClr val="143C1E"/>
        </a:solidFill>
        <a:effectLst/>
      </p:bgPr>
    </p:bg>
    <p:spTree>
      <p:nvGrpSpPr>
        <p:cNvPr id="1" name=""/>
        <p:cNvGrpSpPr/>
        <p:nvPr/>
      </p:nvGrpSpPr>
      <p:grpSpPr>
        <a:xfrm>
          <a:off x="0" y="0"/>
          <a:ext cx="0" cy="0"/>
          <a:chOff x="0" y="0"/>
          <a:chExt cx="0" cy="0"/>
        </a:xfrm>
      </p:grpSpPr>
      <p:sp>
        <p:nvSpPr>
          <p:cNvPr id="6" name="VitRuta">
            <a:extLst>
              <a:ext uri="{C183D7F6-B498-43B3-948B-1728B52AA6E4}">
                <adec:decorative xmlns:adec="http://schemas.microsoft.com/office/drawing/2017/decorative" val="1"/>
              </a:ext>
            </a:extLst>
          </p:cNvPr>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a:solidFill>
                <a:srgbClr val="FFFFFF"/>
              </a:solidFill>
            </a:endParaRPr>
          </a:p>
        </p:txBody>
      </p:sp>
      <p:pic>
        <p:nvPicPr>
          <p:cNvPr id="10" name="Bildobjekt 9">
            <a:extLst>
              <a:ext uri="{FF2B5EF4-FFF2-40B4-BE49-F238E27FC236}">
                <a16:creationId xmlns:a16="http://schemas.microsoft.com/office/drawing/2014/main" id="{ADF8871B-D1E0-4796-8288-D3756DE7EF5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869010" y="5735100"/>
            <a:ext cx="1565428" cy="502211"/>
          </a:xfrm>
          <a:prstGeom prst="rect">
            <a:avLst/>
          </a:prstGeom>
        </p:spPr>
      </p:pic>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a:t>Klicka här för att lägga till text</a:t>
            </a:r>
          </a:p>
          <a:p>
            <a:pPr lvl="4"/>
            <a:endParaRPr lang="sv-SE"/>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a:t>Klicka här för att lägga till rubrik</a:t>
            </a:r>
          </a:p>
        </p:txBody>
      </p:sp>
    </p:spTree>
    <p:extLst>
      <p:ext uri="{BB962C8B-B14F-4D97-AF65-F5344CB8AC3E}">
        <p14:creationId xmlns:p14="http://schemas.microsoft.com/office/powerpoint/2010/main" val="2150326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3 text, bild, logo">
    <p:bg>
      <p:bgPr>
        <a:solidFill>
          <a:srgbClr val="143C1E"/>
        </a:solidFill>
        <a:effectLst/>
      </p:bgPr>
    </p:bg>
    <p:spTree>
      <p:nvGrpSpPr>
        <p:cNvPr id="1" name=""/>
        <p:cNvGrpSpPr/>
        <p:nvPr/>
      </p:nvGrpSpPr>
      <p:grpSpPr>
        <a:xfrm>
          <a:off x="0" y="0"/>
          <a:ext cx="0" cy="0"/>
          <a:chOff x="0" y="0"/>
          <a:chExt cx="0" cy="0"/>
        </a:xfrm>
      </p:grpSpPr>
      <p:sp>
        <p:nvSpPr>
          <p:cNvPr id="6" name="VitRuta">
            <a:extLst>
              <a:ext uri="{C183D7F6-B498-43B3-948B-1728B52AA6E4}">
                <adec:decorative xmlns:adec="http://schemas.microsoft.com/office/drawing/2017/decorative" val="1"/>
              </a:ext>
            </a:extLst>
          </p:cNvPr>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a:solidFill>
                <a:srgbClr val="FFFFFF"/>
              </a:solidFill>
            </a:endParaRPr>
          </a:p>
        </p:txBody>
      </p:sp>
      <p:pic>
        <p:nvPicPr>
          <p:cNvPr id="11" name="Bildobjekt 10">
            <a:extLst>
              <a:ext uri="{FF2B5EF4-FFF2-40B4-BE49-F238E27FC236}">
                <a16:creationId xmlns:a16="http://schemas.microsoft.com/office/drawing/2014/main" id="{8B27D262-E41D-4C88-9059-0B4710DCEB9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869010" y="5735100"/>
            <a:ext cx="1565428" cy="502211"/>
          </a:xfrm>
          <a:prstGeom prst="rect">
            <a:avLst/>
          </a:prstGeom>
        </p:spPr>
      </p:pic>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a:t>Klicka här för att lägga till text</a:t>
            </a:r>
          </a:p>
          <a:p>
            <a:pPr lvl="4"/>
            <a:endParaRPr lang="sv-SE"/>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a:t>Klicka på ikonen för att lägga till en bild</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rgbClr val="FFFFFF"/>
                </a:solidFill>
                <a:latin typeface="Open Sans Extrabold"/>
                <a:cs typeface="Open Sans Extrabold"/>
              </a:defRPr>
            </a:lvl1pPr>
          </a:lstStyle>
          <a:p>
            <a:r>
              <a:rPr lang="sv-SE"/>
              <a:t>Klicka här för att lägga till rubrik</a:t>
            </a:r>
          </a:p>
        </p:txBody>
      </p:sp>
    </p:spTree>
    <p:extLst>
      <p:ext uri="{BB962C8B-B14F-4D97-AF65-F5344CB8AC3E}">
        <p14:creationId xmlns:p14="http://schemas.microsoft.com/office/powerpoint/2010/main" val="41369265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kel textsida, logo">
    <p:bg>
      <p:bgPr>
        <a:solidFill>
          <a:srgbClr val="143C1E"/>
        </a:solidFill>
        <a:effectLst/>
      </p:bgPr>
    </p:bg>
    <p:spTree>
      <p:nvGrpSpPr>
        <p:cNvPr id="1" name=""/>
        <p:cNvGrpSpPr/>
        <p:nvPr/>
      </p:nvGrpSpPr>
      <p:grpSpPr>
        <a:xfrm>
          <a:off x="0" y="0"/>
          <a:ext cx="0" cy="0"/>
          <a:chOff x="0" y="0"/>
          <a:chExt cx="0" cy="0"/>
        </a:xfrm>
      </p:grpSpPr>
      <p:pic>
        <p:nvPicPr>
          <p:cNvPr id="5" name="Logotype">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8306" y="5745600"/>
            <a:ext cx="1568111" cy="489600"/>
          </a:xfrm>
          <a:prstGeom prst="rect">
            <a:avLst/>
          </a:prstGeom>
        </p:spPr>
      </p:pic>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a:t>Klicka här för att lägga till rubrik</a:t>
            </a:r>
          </a:p>
        </p:txBody>
      </p:sp>
    </p:spTree>
    <p:extLst>
      <p:ext uri="{BB962C8B-B14F-4D97-AF65-F5344CB8AC3E}">
        <p14:creationId xmlns:p14="http://schemas.microsoft.com/office/powerpoint/2010/main" val="24351651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 text">
    <p:bg>
      <p:bgPr>
        <a:solidFill>
          <a:srgbClr val="143C1E"/>
        </a:solidFill>
        <a:effectLst/>
      </p:bgPr>
    </p:bg>
    <p:spTree>
      <p:nvGrpSpPr>
        <p:cNvPr id="1" name=""/>
        <p:cNvGrpSpPr/>
        <p:nvPr/>
      </p:nvGrpSpPr>
      <p:grpSpPr>
        <a:xfrm>
          <a:off x="0" y="0"/>
          <a:ext cx="0" cy="0"/>
          <a:chOff x="0" y="0"/>
          <a:chExt cx="0" cy="0"/>
        </a:xfrm>
      </p:grpSpPr>
      <p:sp>
        <p:nvSpPr>
          <p:cNvPr id="6" name="VitRuta">
            <a:extLst>
              <a:ext uri="{C183D7F6-B498-43B3-948B-1728B52AA6E4}">
                <adec:decorative xmlns:adec="http://schemas.microsoft.com/office/drawing/2017/decorative" val="1"/>
              </a:ext>
            </a:extLst>
          </p:cNvPr>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a:t>Klicka här för att lägga till text</a:t>
            </a:r>
          </a:p>
          <a:p>
            <a:pPr lvl="4"/>
            <a:endParaRPr lang="sv-SE"/>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a:t>Klicka här för att lägga till rubrik</a:t>
            </a:r>
          </a:p>
        </p:txBody>
      </p:sp>
    </p:spTree>
    <p:extLst>
      <p:ext uri="{BB962C8B-B14F-4D97-AF65-F5344CB8AC3E}">
        <p14:creationId xmlns:p14="http://schemas.microsoft.com/office/powerpoint/2010/main" val="36110178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 text, bild">
    <p:bg>
      <p:bgPr>
        <a:solidFill>
          <a:srgbClr val="143C1E"/>
        </a:solidFill>
        <a:effectLst/>
      </p:bgPr>
    </p:bg>
    <p:spTree>
      <p:nvGrpSpPr>
        <p:cNvPr id="1" name=""/>
        <p:cNvGrpSpPr/>
        <p:nvPr/>
      </p:nvGrpSpPr>
      <p:grpSpPr>
        <a:xfrm>
          <a:off x="0" y="0"/>
          <a:ext cx="0" cy="0"/>
          <a:chOff x="0" y="0"/>
          <a:chExt cx="0" cy="0"/>
        </a:xfrm>
      </p:grpSpPr>
      <p:sp>
        <p:nvSpPr>
          <p:cNvPr id="6" name="VitRuta">
            <a:extLst>
              <a:ext uri="{C183D7F6-B498-43B3-948B-1728B52AA6E4}">
                <adec:decorative xmlns:adec="http://schemas.microsoft.com/office/drawing/2017/decorative" val="1"/>
              </a:ext>
            </a:extLst>
          </p:cNvPr>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a:t>Klicka här för att lägga till text</a:t>
            </a:r>
          </a:p>
          <a:p>
            <a:pPr lvl="4"/>
            <a:endParaRPr lang="sv-SE"/>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a:t>Klicka på ikonen för att lägga till en bild</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rgbClr val="FFFFFF"/>
                </a:solidFill>
                <a:latin typeface="Open Sans Extrabold"/>
                <a:cs typeface="Open Sans Extrabold"/>
              </a:defRPr>
            </a:lvl1pPr>
          </a:lstStyle>
          <a:p>
            <a:r>
              <a:rPr lang="sv-SE"/>
              <a:t>Klicka här för att lägga till rubrik</a:t>
            </a:r>
          </a:p>
        </p:txBody>
      </p:sp>
    </p:spTree>
    <p:extLst>
      <p:ext uri="{BB962C8B-B14F-4D97-AF65-F5344CB8AC3E}">
        <p14:creationId xmlns:p14="http://schemas.microsoft.com/office/powerpoint/2010/main" val="40957263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kel textsida">
    <p:bg>
      <p:bgPr>
        <a:solidFill>
          <a:srgbClr val="143C1E"/>
        </a:solidFill>
        <a:effectLst/>
      </p:bgPr>
    </p:bg>
    <p:spTree>
      <p:nvGrpSpPr>
        <p:cNvPr id="1" name=""/>
        <p:cNvGrpSpPr/>
        <p:nvPr/>
      </p:nvGrpSpPr>
      <p:grpSpPr>
        <a:xfrm>
          <a:off x="0" y="0"/>
          <a:ext cx="0" cy="0"/>
          <a:chOff x="0" y="0"/>
          <a:chExt cx="0" cy="0"/>
        </a:xfrm>
      </p:grpSpPr>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a:t>Klicka här för att lägga till rubrik</a:t>
            </a:r>
          </a:p>
        </p:txBody>
      </p:sp>
    </p:spTree>
    <p:extLst>
      <p:ext uri="{BB962C8B-B14F-4D97-AF65-F5344CB8AC3E}">
        <p14:creationId xmlns:p14="http://schemas.microsoft.com/office/powerpoint/2010/main" val="28254222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Rubriksida, skog">
    <p:bg>
      <p:bgPr>
        <a:solidFill>
          <a:srgbClr val="143C1E"/>
        </a:solidFill>
        <a:effectLst/>
      </p:bgPr>
    </p:bg>
    <p:spTree>
      <p:nvGrpSpPr>
        <p:cNvPr id="1" name=""/>
        <p:cNvGrpSpPr/>
        <p:nvPr/>
      </p:nvGrpSpPr>
      <p:grpSpPr>
        <a:xfrm>
          <a:off x="0" y="0"/>
          <a:ext cx="0" cy="0"/>
          <a:chOff x="0" y="0"/>
          <a:chExt cx="0" cy="0"/>
        </a:xfrm>
      </p:grpSpPr>
      <p:pic>
        <p:nvPicPr>
          <p:cNvPr id="5" name="Logotype">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8306" y="5745600"/>
            <a:ext cx="1568111" cy="489600"/>
          </a:xfrm>
          <a:prstGeom prst="rect">
            <a:avLst/>
          </a:prstGeom>
        </p:spPr>
      </p:pic>
      <p:sp>
        <p:nvSpPr>
          <p:cNvPr id="8" name="Platshållare för text 3"/>
          <p:cNvSpPr>
            <a:spLocks noGrp="1"/>
          </p:cNvSpPr>
          <p:nvPr>
            <p:ph type="body" sz="quarter" idx="11" hasCustomPrompt="1"/>
          </p:nvPr>
        </p:nvSpPr>
        <p:spPr>
          <a:xfrm>
            <a:off x="623392" y="4264064"/>
            <a:ext cx="10813025" cy="677104"/>
          </a:xfrm>
        </p:spPr>
        <p:txBody>
          <a:bodyPr/>
          <a:lstStyle>
            <a:lvl1pPr algn="ctr">
              <a:defRPr sz="2800" baseline="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FFFFFF"/>
                </a:solidFill>
                <a:latin typeface="+mj-lt"/>
              </a:defRPr>
            </a:lvl5pPr>
          </a:lstStyle>
          <a:p>
            <a:pPr lvl="0"/>
            <a:r>
              <a:rPr lang="sv-SE"/>
              <a:t>Klicka här för att lägga till underrubrik</a:t>
            </a:r>
          </a:p>
        </p:txBody>
      </p:sp>
      <p:sp>
        <p:nvSpPr>
          <p:cNvPr id="7" name="Rubrik 1"/>
          <p:cNvSpPr>
            <a:spLocks noGrp="1"/>
          </p:cNvSpPr>
          <p:nvPr>
            <p:ph type="title" hasCustomPrompt="1"/>
          </p:nvPr>
        </p:nvSpPr>
        <p:spPr>
          <a:xfrm>
            <a:off x="623392" y="1411200"/>
            <a:ext cx="10813025" cy="2700000"/>
          </a:xfrm>
        </p:spPr>
        <p:txBody>
          <a:bodyPr anchor="b" anchorCtr="0"/>
          <a:lstStyle>
            <a:lvl1pPr algn="ctr">
              <a:defRPr sz="7200" baseline="0">
                <a:solidFill>
                  <a:srgbClr val="FFFFFF"/>
                </a:solidFill>
                <a:latin typeface="+mj-lt"/>
                <a:ea typeface="Open Sans Light" panose="020B0306030504020204" pitchFamily="34" charset="0"/>
                <a:cs typeface="Open Sans Light" panose="020B0306030504020204" pitchFamily="34" charset="0"/>
              </a:defRPr>
            </a:lvl1pPr>
          </a:lstStyle>
          <a:p>
            <a:r>
              <a:rPr lang="sv-SE" i="0"/>
              <a:t>Klicka här för att lägga till h</a:t>
            </a:r>
            <a:r>
              <a:rPr lang="sv-SE"/>
              <a:t>uvudrubrik</a:t>
            </a:r>
          </a:p>
        </p:txBody>
      </p:sp>
    </p:spTree>
    <p:extLst>
      <p:ext uri="{BB962C8B-B14F-4D97-AF65-F5344CB8AC3E}">
        <p14:creationId xmlns:p14="http://schemas.microsoft.com/office/powerpoint/2010/main" val="41109988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3 text, logo">
    <p:bg>
      <p:bgPr>
        <a:solidFill>
          <a:srgbClr val="004165"/>
        </a:solidFill>
        <a:effectLst/>
      </p:bgPr>
    </p:bg>
    <p:spTree>
      <p:nvGrpSpPr>
        <p:cNvPr id="1" name=""/>
        <p:cNvGrpSpPr/>
        <p:nvPr/>
      </p:nvGrpSpPr>
      <p:grpSpPr>
        <a:xfrm>
          <a:off x="0" y="0"/>
          <a:ext cx="0" cy="0"/>
          <a:chOff x="0" y="0"/>
          <a:chExt cx="0" cy="0"/>
        </a:xfrm>
      </p:grpSpPr>
      <p:sp>
        <p:nvSpPr>
          <p:cNvPr id="6" name="VitRuta">
            <a:extLst>
              <a:ext uri="{C183D7F6-B498-43B3-948B-1728B52AA6E4}">
                <adec:decorative xmlns:adec="http://schemas.microsoft.com/office/drawing/2017/decorative" val="1"/>
              </a:ext>
            </a:extLst>
          </p:cNvPr>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a:solidFill>
                <a:srgbClr val="FFFFFF"/>
              </a:solidFill>
            </a:endParaRPr>
          </a:p>
        </p:txBody>
      </p:sp>
      <p:pic>
        <p:nvPicPr>
          <p:cNvPr id="10" name="Bildobjekt 9">
            <a:extLst>
              <a:ext uri="{FF2B5EF4-FFF2-40B4-BE49-F238E27FC236}">
                <a16:creationId xmlns:a16="http://schemas.microsoft.com/office/drawing/2014/main" id="{CEF9F053-DD82-4533-8A8B-F8BA238E3B1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869010" y="5735100"/>
            <a:ext cx="1565428" cy="502211"/>
          </a:xfrm>
          <a:prstGeom prst="rect">
            <a:avLst/>
          </a:prstGeom>
        </p:spPr>
      </p:pic>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a:t>Klicka här för att lägga till text</a:t>
            </a:r>
          </a:p>
          <a:p>
            <a:pPr lvl="4"/>
            <a:endParaRPr lang="sv-SE"/>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a:t>Klicka här för att lägga till rubrik</a:t>
            </a:r>
          </a:p>
        </p:txBody>
      </p:sp>
    </p:spTree>
    <p:extLst>
      <p:ext uri="{BB962C8B-B14F-4D97-AF65-F5344CB8AC3E}">
        <p14:creationId xmlns:p14="http://schemas.microsoft.com/office/powerpoint/2010/main" val="777170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3 text, bild, logo">
    <p:bg>
      <p:bgPr>
        <a:solidFill>
          <a:srgbClr val="004165"/>
        </a:solidFill>
        <a:effectLst/>
      </p:bgPr>
    </p:bg>
    <p:spTree>
      <p:nvGrpSpPr>
        <p:cNvPr id="1" name=""/>
        <p:cNvGrpSpPr/>
        <p:nvPr/>
      </p:nvGrpSpPr>
      <p:grpSpPr>
        <a:xfrm>
          <a:off x="0" y="0"/>
          <a:ext cx="0" cy="0"/>
          <a:chOff x="0" y="0"/>
          <a:chExt cx="0" cy="0"/>
        </a:xfrm>
      </p:grpSpPr>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a:solidFill>
                <a:srgbClr val="FFFFFF"/>
              </a:solidFill>
            </a:endParaRPr>
          </a:p>
        </p:txBody>
      </p:sp>
      <p:pic>
        <p:nvPicPr>
          <p:cNvPr id="11" name="Bildobjekt 10">
            <a:extLst>
              <a:ext uri="{FF2B5EF4-FFF2-40B4-BE49-F238E27FC236}">
                <a16:creationId xmlns:a16="http://schemas.microsoft.com/office/drawing/2014/main" id="{BA070A1E-78D0-4324-A251-15AAB397F011}"/>
              </a:ext>
            </a:extLst>
          </p:cNvPr>
          <p:cNvPicPr>
            <a:picLocks noChangeAspect="1"/>
          </p:cNvPicPr>
          <p:nvPr userDrawn="1"/>
        </p:nvPicPr>
        <p:blipFill>
          <a:blip r:embed="rId2"/>
          <a:stretch>
            <a:fillRect/>
          </a:stretch>
        </p:blipFill>
        <p:spPr>
          <a:xfrm>
            <a:off x="9869010" y="5735100"/>
            <a:ext cx="1565428" cy="502211"/>
          </a:xfrm>
          <a:prstGeom prst="rect">
            <a:avLst/>
          </a:prstGeom>
        </p:spPr>
      </p:pic>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a:t>Klicka här för att lägga till text</a:t>
            </a:r>
          </a:p>
          <a:p>
            <a:pPr lvl="4"/>
            <a:endParaRPr lang="sv-SE"/>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a:t>Klicka på ikonen för att lägga till en bild</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rgbClr val="FFFFFF"/>
                </a:solidFill>
                <a:latin typeface="Open Sans Extrabold"/>
                <a:cs typeface="Open Sans Extrabold"/>
              </a:defRPr>
            </a:lvl1pPr>
          </a:lstStyle>
          <a:p>
            <a:r>
              <a:rPr lang="sv-SE"/>
              <a:t>Klicka här för att lägga till rubrik</a:t>
            </a:r>
          </a:p>
        </p:txBody>
      </p:sp>
    </p:spTree>
    <p:extLst>
      <p:ext uri="{BB962C8B-B14F-4D97-AF65-F5344CB8AC3E}">
        <p14:creationId xmlns:p14="http://schemas.microsoft.com/office/powerpoint/2010/main" val="2625608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sida, skog">
    <p:bg>
      <p:bgPr>
        <a:solidFill>
          <a:srgbClr val="143C1E"/>
        </a:solidFill>
        <a:effectLst/>
      </p:bgPr>
    </p:bg>
    <p:spTree>
      <p:nvGrpSpPr>
        <p:cNvPr id="1" name=""/>
        <p:cNvGrpSpPr/>
        <p:nvPr/>
      </p:nvGrpSpPr>
      <p:grpSpPr>
        <a:xfrm>
          <a:off x="0" y="0"/>
          <a:ext cx="0" cy="0"/>
          <a:chOff x="0" y="0"/>
          <a:chExt cx="0" cy="0"/>
        </a:xfrm>
      </p:grpSpPr>
      <p:pic>
        <p:nvPicPr>
          <p:cNvPr id="5" name="Logotype">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8306" y="5745600"/>
            <a:ext cx="1568111" cy="489600"/>
          </a:xfrm>
          <a:prstGeom prst="rect">
            <a:avLst/>
          </a:prstGeom>
        </p:spPr>
      </p:pic>
      <p:sp>
        <p:nvSpPr>
          <p:cNvPr id="8" name="Platshållare för text 3"/>
          <p:cNvSpPr>
            <a:spLocks noGrp="1"/>
          </p:cNvSpPr>
          <p:nvPr>
            <p:ph type="body" sz="quarter" idx="11" hasCustomPrompt="1"/>
          </p:nvPr>
        </p:nvSpPr>
        <p:spPr>
          <a:xfrm>
            <a:off x="623392" y="4264064"/>
            <a:ext cx="10813025" cy="677104"/>
          </a:xfrm>
        </p:spPr>
        <p:txBody>
          <a:bodyPr/>
          <a:lstStyle>
            <a:lvl1pPr algn="ctr">
              <a:defRPr sz="2800" baseline="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FFFFFF"/>
                </a:solidFill>
                <a:latin typeface="+mj-lt"/>
              </a:defRPr>
            </a:lvl5pPr>
          </a:lstStyle>
          <a:p>
            <a:pPr lvl="0"/>
            <a:r>
              <a:rPr lang="sv-SE"/>
              <a:t>Klicka här för att lägga till underrubrik</a:t>
            </a:r>
          </a:p>
        </p:txBody>
      </p:sp>
      <p:sp>
        <p:nvSpPr>
          <p:cNvPr id="7" name="Rubrik 1"/>
          <p:cNvSpPr>
            <a:spLocks noGrp="1"/>
          </p:cNvSpPr>
          <p:nvPr>
            <p:ph type="title" hasCustomPrompt="1"/>
          </p:nvPr>
        </p:nvSpPr>
        <p:spPr>
          <a:xfrm>
            <a:off x="623392" y="1411200"/>
            <a:ext cx="10813025" cy="2700000"/>
          </a:xfrm>
        </p:spPr>
        <p:txBody>
          <a:bodyPr anchor="b" anchorCtr="0"/>
          <a:lstStyle>
            <a:lvl1pPr algn="ctr">
              <a:defRPr sz="7200" baseline="0">
                <a:solidFill>
                  <a:srgbClr val="FFFFFF"/>
                </a:solidFill>
                <a:latin typeface="+mj-lt"/>
                <a:ea typeface="Open Sans Light" panose="020B0306030504020204" pitchFamily="34" charset="0"/>
                <a:cs typeface="Open Sans Light" panose="020B0306030504020204" pitchFamily="34" charset="0"/>
              </a:defRPr>
            </a:lvl1pPr>
          </a:lstStyle>
          <a:p>
            <a:r>
              <a:rPr lang="sv-SE" i="0"/>
              <a:t>Klicka här för att lägga till h</a:t>
            </a:r>
            <a:r>
              <a:rPr lang="sv-SE"/>
              <a:t>uvudrubrik</a:t>
            </a:r>
          </a:p>
        </p:txBody>
      </p:sp>
    </p:spTree>
    <p:extLst>
      <p:ext uri="{BB962C8B-B14F-4D97-AF65-F5344CB8AC3E}">
        <p14:creationId xmlns:p14="http://schemas.microsoft.com/office/powerpoint/2010/main" val="35103971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kel textsida, logo">
    <p:bg>
      <p:bgPr>
        <a:solidFill>
          <a:srgbClr val="004165"/>
        </a:solidFill>
        <a:effectLst/>
      </p:bgPr>
    </p:bg>
    <p:spTree>
      <p:nvGrpSpPr>
        <p:cNvPr id="1" name=""/>
        <p:cNvGrpSpPr/>
        <p:nvPr/>
      </p:nvGrpSpPr>
      <p:grpSpPr>
        <a:xfrm>
          <a:off x="0" y="0"/>
          <a:ext cx="0" cy="0"/>
          <a:chOff x="0" y="0"/>
          <a:chExt cx="0" cy="0"/>
        </a:xfrm>
      </p:grpSpPr>
      <p:pic>
        <p:nvPicPr>
          <p:cNvPr id="5" name="Logotype">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8306" y="5745600"/>
            <a:ext cx="1568111" cy="489600"/>
          </a:xfrm>
          <a:prstGeom prst="rect">
            <a:avLst/>
          </a:prstGeom>
        </p:spPr>
      </p:pic>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a:t>Klicka här för att lägga till rubrik</a:t>
            </a:r>
          </a:p>
        </p:txBody>
      </p:sp>
    </p:spTree>
    <p:extLst>
      <p:ext uri="{BB962C8B-B14F-4D97-AF65-F5344CB8AC3E}">
        <p14:creationId xmlns:p14="http://schemas.microsoft.com/office/powerpoint/2010/main" val="3624356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3 text">
    <p:bg>
      <p:bgPr>
        <a:solidFill>
          <a:srgbClr val="004165"/>
        </a:solidFill>
        <a:effectLst/>
      </p:bgPr>
    </p:bg>
    <p:spTree>
      <p:nvGrpSpPr>
        <p:cNvPr id="1" name=""/>
        <p:cNvGrpSpPr/>
        <p:nvPr/>
      </p:nvGrpSpPr>
      <p:grpSpPr>
        <a:xfrm>
          <a:off x="0" y="0"/>
          <a:ext cx="0" cy="0"/>
          <a:chOff x="0" y="0"/>
          <a:chExt cx="0" cy="0"/>
        </a:xfrm>
      </p:grpSpPr>
      <p:sp>
        <p:nvSpPr>
          <p:cNvPr id="6" name="VitRuta">
            <a:extLst>
              <a:ext uri="{C183D7F6-B498-43B3-948B-1728B52AA6E4}">
                <adec:decorative xmlns:adec="http://schemas.microsoft.com/office/drawing/2017/decorative" val="1"/>
              </a:ext>
            </a:extLst>
          </p:cNvPr>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a:t>Klicka här för att lägga till text</a:t>
            </a:r>
          </a:p>
          <a:p>
            <a:pPr lvl="4"/>
            <a:endParaRPr lang="sv-SE"/>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a:t>Klicka här för att lägga till rubrik</a:t>
            </a:r>
          </a:p>
        </p:txBody>
      </p:sp>
    </p:spTree>
    <p:extLst>
      <p:ext uri="{BB962C8B-B14F-4D97-AF65-F5344CB8AC3E}">
        <p14:creationId xmlns:p14="http://schemas.microsoft.com/office/powerpoint/2010/main" val="20527858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3 text, bild">
    <p:bg>
      <p:bgPr>
        <a:solidFill>
          <a:srgbClr val="004165"/>
        </a:solidFill>
        <a:effectLst/>
      </p:bgPr>
    </p:bg>
    <p:spTree>
      <p:nvGrpSpPr>
        <p:cNvPr id="1" name=""/>
        <p:cNvGrpSpPr/>
        <p:nvPr/>
      </p:nvGrpSpPr>
      <p:grpSpPr>
        <a:xfrm>
          <a:off x="0" y="0"/>
          <a:ext cx="0" cy="0"/>
          <a:chOff x="0" y="0"/>
          <a:chExt cx="0" cy="0"/>
        </a:xfrm>
      </p:grpSpPr>
      <p:sp>
        <p:nvSpPr>
          <p:cNvPr id="6" name="VitRuta">
            <a:extLst>
              <a:ext uri="{C183D7F6-B498-43B3-948B-1728B52AA6E4}">
                <adec:decorative xmlns:adec="http://schemas.microsoft.com/office/drawing/2017/decorative" val="1"/>
              </a:ext>
            </a:extLst>
          </p:cNvPr>
          <p:cNvSpPr/>
          <p:nvPr userDrawn="1"/>
        </p:nvSpPr>
        <p:spPr>
          <a:xfrm>
            <a:off x="-10927" y="4574880"/>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a:t>Klicka här för att lägga till text</a:t>
            </a:r>
          </a:p>
          <a:p>
            <a:pPr lvl="4"/>
            <a:endParaRPr lang="sv-SE"/>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a:t>Klicka på ikonen för att lägga till en bild</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rgbClr val="FFFFFF"/>
                </a:solidFill>
                <a:latin typeface="Open Sans Extrabold"/>
                <a:cs typeface="Open Sans Extrabold"/>
              </a:defRPr>
            </a:lvl1pPr>
          </a:lstStyle>
          <a:p>
            <a:r>
              <a:rPr lang="sv-SE"/>
              <a:t>Klicka här för att lägga till rubrik</a:t>
            </a:r>
          </a:p>
        </p:txBody>
      </p:sp>
    </p:spTree>
    <p:extLst>
      <p:ext uri="{BB962C8B-B14F-4D97-AF65-F5344CB8AC3E}">
        <p14:creationId xmlns:p14="http://schemas.microsoft.com/office/powerpoint/2010/main" val="837729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kel textsida">
    <p:bg>
      <p:bgPr>
        <a:solidFill>
          <a:srgbClr val="004165"/>
        </a:solidFill>
        <a:effectLst/>
      </p:bgPr>
    </p:bg>
    <p:spTree>
      <p:nvGrpSpPr>
        <p:cNvPr id="1" name=""/>
        <p:cNvGrpSpPr/>
        <p:nvPr/>
      </p:nvGrpSpPr>
      <p:grpSpPr>
        <a:xfrm>
          <a:off x="0" y="0"/>
          <a:ext cx="0" cy="0"/>
          <a:chOff x="0" y="0"/>
          <a:chExt cx="0" cy="0"/>
        </a:xfrm>
      </p:grpSpPr>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a:t>Klicka här för att lägga till rubrik</a:t>
            </a:r>
          </a:p>
        </p:txBody>
      </p:sp>
    </p:spTree>
    <p:extLst>
      <p:ext uri="{BB962C8B-B14F-4D97-AF65-F5344CB8AC3E}">
        <p14:creationId xmlns:p14="http://schemas.microsoft.com/office/powerpoint/2010/main" val="21327910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3 text, logo">
    <p:bg>
      <p:bgPr>
        <a:solidFill>
          <a:srgbClr val="ECECEC"/>
        </a:solidFill>
        <a:effectLst/>
      </p:bgPr>
    </p:bg>
    <p:spTree>
      <p:nvGrpSpPr>
        <p:cNvPr id="1" name=""/>
        <p:cNvGrpSpPr/>
        <p:nvPr/>
      </p:nvGrpSpPr>
      <p:grpSpPr>
        <a:xfrm>
          <a:off x="0" y="0"/>
          <a:ext cx="0" cy="0"/>
          <a:chOff x="0" y="0"/>
          <a:chExt cx="0" cy="0"/>
        </a:xfrm>
      </p:grpSpPr>
      <p:sp>
        <p:nvSpPr>
          <p:cNvPr id="6" name="VitRuta">
            <a:extLst>
              <a:ext uri="{C183D7F6-B498-43B3-948B-1728B52AA6E4}">
                <adec:decorative xmlns:adec="http://schemas.microsoft.com/office/drawing/2017/decorative" val="1"/>
              </a:ext>
            </a:extLst>
          </p:cNvPr>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a:solidFill>
                <a:srgbClr val="FFFFFF"/>
              </a:solidFill>
            </a:endParaRPr>
          </a:p>
        </p:txBody>
      </p:sp>
      <p:pic>
        <p:nvPicPr>
          <p:cNvPr id="10" name="Bildobjekt 9">
            <a:extLst>
              <a:ext uri="{FF2B5EF4-FFF2-40B4-BE49-F238E27FC236}">
                <a16:creationId xmlns:a16="http://schemas.microsoft.com/office/drawing/2014/main" id="{DB3FB94D-3161-46C4-8B95-A74D8FB507E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869010" y="5735100"/>
            <a:ext cx="1565428" cy="502211"/>
          </a:xfrm>
          <a:prstGeom prst="rect">
            <a:avLst/>
          </a:prstGeom>
        </p:spPr>
      </p:pic>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a:t>Klicka här för att lägga till text</a:t>
            </a:r>
          </a:p>
          <a:p>
            <a:pPr lvl="4"/>
            <a:endParaRPr lang="sv-SE"/>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4B4B4B"/>
                </a:solidFill>
                <a:latin typeface="Open Sans Extrabold"/>
                <a:cs typeface="Open Sans Extrabold"/>
              </a:defRPr>
            </a:lvl1pPr>
          </a:lstStyle>
          <a:p>
            <a:r>
              <a:rPr lang="sv-SE"/>
              <a:t>Klicka här för att lägga till rubrik</a:t>
            </a:r>
          </a:p>
        </p:txBody>
      </p:sp>
    </p:spTree>
    <p:extLst>
      <p:ext uri="{BB962C8B-B14F-4D97-AF65-F5344CB8AC3E}">
        <p14:creationId xmlns:p14="http://schemas.microsoft.com/office/powerpoint/2010/main" val="24373295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3 text, bild, logo">
    <p:bg>
      <p:bgPr>
        <a:solidFill>
          <a:srgbClr val="ECECEC"/>
        </a:solidFill>
        <a:effectLst/>
      </p:bgPr>
    </p:bg>
    <p:spTree>
      <p:nvGrpSpPr>
        <p:cNvPr id="1" name=""/>
        <p:cNvGrpSpPr/>
        <p:nvPr/>
      </p:nvGrpSpPr>
      <p:grpSpPr>
        <a:xfrm>
          <a:off x="0" y="0"/>
          <a:ext cx="0" cy="0"/>
          <a:chOff x="0" y="0"/>
          <a:chExt cx="0" cy="0"/>
        </a:xfrm>
      </p:grpSpPr>
      <p:sp>
        <p:nvSpPr>
          <p:cNvPr id="6" name="VitRuta">
            <a:extLst>
              <a:ext uri="{C183D7F6-B498-43B3-948B-1728B52AA6E4}">
                <adec:decorative xmlns:adec="http://schemas.microsoft.com/office/drawing/2017/decorative" val="1"/>
              </a:ext>
            </a:extLst>
          </p:cNvPr>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a:solidFill>
                <a:srgbClr val="FFFFFF"/>
              </a:solidFill>
            </a:endParaRPr>
          </a:p>
        </p:txBody>
      </p:sp>
      <p:pic>
        <p:nvPicPr>
          <p:cNvPr id="11" name="Bildobjekt 10">
            <a:extLst>
              <a:ext uri="{FF2B5EF4-FFF2-40B4-BE49-F238E27FC236}">
                <a16:creationId xmlns:a16="http://schemas.microsoft.com/office/drawing/2014/main" id="{FF01B3B4-B64D-4652-A117-98B5664CF1A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869010" y="5735100"/>
            <a:ext cx="1565428" cy="502211"/>
          </a:xfrm>
          <a:prstGeom prst="rect">
            <a:avLst/>
          </a:prstGeom>
        </p:spPr>
      </p:pic>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a:t>Klicka här för att lägga till text</a:t>
            </a:r>
          </a:p>
          <a:p>
            <a:pPr lvl="4"/>
            <a:endParaRPr lang="sv-SE"/>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a:t>Klicka på ikonen för att lägga till en bild</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solidFill>
                  <a:srgbClr val="4B4B4B"/>
                </a:solidFill>
              </a:defRPr>
            </a:lvl1pPr>
            <a:lvl2pPr>
              <a:defRPr>
                <a:solidFill>
                  <a:srgbClr val="4B4B4B"/>
                </a:solidFill>
              </a:defRPr>
            </a:lvl2pPr>
            <a:lvl3pPr>
              <a:defRPr>
                <a:solidFill>
                  <a:srgbClr val="4B4B4B"/>
                </a:solidFill>
              </a:defRPr>
            </a:lvl3pPr>
            <a:lvl4pPr>
              <a:defRPr>
                <a:solidFill>
                  <a:srgbClr val="4B4B4B"/>
                </a:solidFill>
              </a:defRPr>
            </a:lvl4pPr>
            <a:lvl5pPr>
              <a:defRPr>
                <a:solidFill>
                  <a:srgbClr val="4B4B4B"/>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rgbClr val="4B4B4B"/>
                </a:solidFill>
                <a:latin typeface="Open Sans Extrabold"/>
                <a:cs typeface="Open Sans Extrabold"/>
              </a:defRPr>
            </a:lvl1pPr>
          </a:lstStyle>
          <a:p>
            <a:r>
              <a:rPr lang="sv-SE"/>
              <a:t>Klicka här för att lägga till rubrik</a:t>
            </a:r>
          </a:p>
        </p:txBody>
      </p:sp>
    </p:spTree>
    <p:extLst>
      <p:ext uri="{BB962C8B-B14F-4D97-AF65-F5344CB8AC3E}">
        <p14:creationId xmlns:p14="http://schemas.microsoft.com/office/powerpoint/2010/main" val="27638616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kel textsida, logo">
    <p:bg>
      <p:bgPr>
        <a:solidFill>
          <a:srgbClr val="ECECEC"/>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0457F0F3-4FDF-44D6-9AC1-780AA577F8E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869010" y="5735100"/>
            <a:ext cx="1565428" cy="502211"/>
          </a:xfrm>
          <a:prstGeom prst="rect">
            <a:avLst/>
          </a:prstGeom>
        </p:spPr>
      </p:pic>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4B4B4B"/>
                </a:solidFill>
                <a:latin typeface="Open Sans Extrabold"/>
                <a:cs typeface="Open Sans Extrabold"/>
              </a:defRPr>
            </a:lvl1pPr>
          </a:lstStyle>
          <a:p>
            <a:r>
              <a:rPr lang="sv-SE"/>
              <a:t>Klicka här för att lägga till rubrik</a:t>
            </a:r>
          </a:p>
        </p:txBody>
      </p:sp>
    </p:spTree>
    <p:extLst>
      <p:ext uri="{BB962C8B-B14F-4D97-AF65-F5344CB8AC3E}">
        <p14:creationId xmlns:p14="http://schemas.microsoft.com/office/powerpoint/2010/main" val="35091100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3 text">
    <p:bg>
      <p:bgPr>
        <a:solidFill>
          <a:srgbClr val="ECECEC"/>
        </a:solidFill>
        <a:effectLst/>
      </p:bgPr>
    </p:bg>
    <p:spTree>
      <p:nvGrpSpPr>
        <p:cNvPr id="1" name=""/>
        <p:cNvGrpSpPr/>
        <p:nvPr/>
      </p:nvGrpSpPr>
      <p:grpSpPr>
        <a:xfrm>
          <a:off x="0" y="0"/>
          <a:ext cx="0" cy="0"/>
          <a:chOff x="0" y="0"/>
          <a:chExt cx="0" cy="0"/>
        </a:xfrm>
      </p:grpSpPr>
      <p:sp>
        <p:nvSpPr>
          <p:cNvPr id="6" name="VitRuta">
            <a:extLst>
              <a:ext uri="{C183D7F6-B498-43B3-948B-1728B52AA6E4}">
                <adec:decorative xmlns:adec="http://schemas.microsoft.com/office/drawing/2017/decorative" val="1"/>
              </a:ext>
            </a:extLst>
          </p:cNvPr>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a:t>Klicka här för att lägga till text</a:t>
            </a:r>
          </a:p>
          <a:p>
            <a:pPr lvl="4"/>
            <a:endParaRPr lang="sv-SE"/>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4B4B4B"/>
                </a:solidFill>
                <a:latin typeface="Open Sans Extrabold"/>
                <a:cs typeface="Open Sans Extrabold"/>
              </a:defRPr>
            </a:lvl1pPr>
          </a:lstStyle>
          <a:p>
            <a:r>
              <a:rPr lang="sv-SE"/>
              <a:t>Klicka här för att lägga till rubrik</a:t>
            </a:r>
          </a:p>
        </p:txBody>
      </p:sp>
    </p:spTree>
    <p:extLst>
      <p:ext uri="{BB962C8B-B14F-4D97-AF65-F5344CB8AC3E}">
        <p14:creationId xmlns:p14="http://schemas.microsoft.com/office/powerpoint/2010/main" val="2298333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3 text, bild">
    <p:bg>
      <p:bgPr>
        <a:solidFill>
          <a:srgbClr val="ECECEC"/>
        </a:solidFill>
        <a:effectLst/>
      </p:bgPr>
    </p:bg>
    <p:spTree>
      <p:nvGrpSpPr>
        <p:cNvPr id="1" name=""/>
        <p:cNvGrpSpPr/>
        <p:nvPr/>
      </p:nvGrpSpPr>
      <p:grpSpPr>
        <a:xfrm>
          <a:off x="0" y="0"/>
          <a:ext cx="0" cy="0"/>
          <a:chOff x="0" y="0"/>
          <a:chExt cx="0" cy="0"/>
        </a:xfrm>
      </p:grpSpPr>
      <p:sp>
        <p:nvSpPr>
          <p:cNvPr id="6" name="VitRuta">
            <a:extLst>
              <a:ext uri="{C183D7F6-B498-43B3-948B-1728B52AA6E4}">
                <adec:decorative xmlns:adec="http://schemas.microsoft.com/office/drawing/2017/decorative" val="1"/>
              </a:ext>
            </a:extLst>
          </p:cNvPr>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a:t>Klicka här för att lägga till text</a:t>
            </a:r>
          </a:p>
          <a:p>
            <a:pPr lvl="4"/>
            <a:endParaRPr lang="sv-SE"/>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a:t>Klicka på ikonen för att lägga till en bild</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rgbClr val="4B4B4B"/>
                </a:solidFill>
                <a:latin typeface="Open Sans Extrabold"/>
                <a:cs typeface="Open Sans Extrabold"/>
              </a:defRPr>
            </a:lvl1pPr>
          </a:lstStyle>
          <a:p>
            <a:r>
              <a:rPr lang="sv-SE"/>
              <a:t>Klicka här för att lägga till rubrik</a:t>
            </a:r>
          </a:p>
        </p:txBody>
      </p:sp>
    </p:spTree>
    <p:extLst>
      <p:ext uri="{BB962C8B-B14F-4D97-AF65-F5344CB8AC3E}">
        <p14:creationId xmlns:p14="http://schemas.microsoft.com/office/powerpoint/2010/main" val="36551332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kel textsida">
    <p:bg>
      <p:bgPr>
        <a:solidFill>
          <a:srgbClr val="ECECEC"/>
        </a:solidFill>
        <a:effectLst/>
      </p:bgPr>
    </p:bg>
    <p:spTree>
      <p:nvGrpSpPr>
        <p:cNvPr id="1" name=""/>
        <p:cNvGrpSpPr/>
        <p:nvPr/>
      </p:nvGrpSpPr>
      <p:grpSpPr>
        <a:xfrm>
          <a:off x="0" y="0"/>
          <a:ext cx="0" cy="0"/>
          <a:chOff x="0" y="0"/>
          <a:chExt cx="0" cy="0"/>
        </a:xfrm>
      </p:grpSpPr>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4B4B4B"/>
                </a:solidFill>
                <a:latin typeface="Open Sans Extrabold"/>
                <a:cs typeface="Open Sans Extrabold"/>
              </a:defRPr>
            </a:lvl1pPr>
          </a:lstStyle>
          <a:p>
            <a:r>
              <a:rPr lang="sv-SE"/>
              <a:t>Klicka här för att lägga till rubrik</a:t>
            </a:r>
          </a:p>
        </p:txBody>
      </p:sp>
    </p:spTree>
    <p:extLst>
      <p:ext uri="{BB962C8B-B14F-4D97-AF65-F5344CB8AC3E}">
        <p14:creationId xmlns:p14="http://schemas.microsoft.com/office/powerpoint/2010/main" val="3209899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sida, vinternatt">
    <p:bg>
      <p:bgPr>
        <a:solidFill>
          <a:srgbClr val="004165"/>
        </a:solidFill>
        <a:effectLst/>
      </p:bgPr>
    </p:bg>
    <p:spTree>
      <p:nvGrpSpPr>
        <p:cNvPr id="1" name=""/>
        <p:cNvGrpSpPr/>
        <p:nvPr/>
      </p:nvGrpSpPr>
      <p:grpSpPr>
        <a:xfrm>
          <a:off x="0" y="0"/>
          <a:ext cx="0" cy="0"/>
          <a:chOff x="0" y="0"/>
          <a:chExt cx="0" cy="0"/>
        </a:xfrm>
      </p:grpSpPr>
      <p:pic>
        <p:nvPicPr>
          <p:cNvPr id="5" name="Logotype">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8306" y="5745600"/>
            <a:ext cx="1568111" cy="489600"/>
          </a:xfrm>
          <a:prstGeom prst="rect">
            <a:avLst/>
          </a:prstGeom>
        </p:spPr>
      </p:pic>
      <p:sp>
        <p:nvSpPr>
          <p:cNvPr id="8" name="Platshållare för text 3"/>
          <p:cNvSpPr>
            <a:spLocks noGrp="1"/>
          </p:cNvSpPr>
          <p:nvPr>
            <p:ph type="body" sz="quarter" idx="11" hasCustomPrompt="1"/>
          </p:nvPr>
        </p:nvSpPr>
        <p:spPr>
          <a:xfrm>
            <a:off x="623392" y="4264064"/>
            <a:ext cx="10813025" cy="677104"/>
          </a:xfrm>
        </p:spPr>
        <p:txBody>
          <a:bodyPr/>
          <a:lstStyle>
            <a:lvl1pPr algn="ctr">
              <a:defRPr sz="2800" baseline="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FFFFFF"/>
                </a:solidFill>
                <a:latin typeface="+mj-lt"/>
              </a:defRPr>
            </a:lvl5pPr>
          </a:lstStyle>
          <a:p>
            <a:pPr lvl="0"/>
            <a:r>
              <a:rPr lang="sv-SE"/>
              <a:t>Klicka här för att lägga till underrubrik</a:t>
            </a:r>
          </a:p>
        </p:txBody>
      </p:sp>
      <p:sp>
        <p:nvSpPr>
          <p:cNvPr id="7" name="Rubrik 1"/>
          <p:cNvSpPr>
            <a:spLocks noGrp="1"/>
          </p:cNvSpPr>
          <p:nvPr>
            <p:ph type="title" hasCustomPrompt="1"/>
          </p:nvPr>
        </p:nvSpPr>
        <p:spPr>
          <a:xfrm>
            <a:off x="623392" y="1411200"/>
            <a:ext cx="10813025" cy="2700000"/>
          </a:xfrm>
        </p:spPr>
        <p:txBody>
          <a:bodyPr anchor="b" anchorCtr="0"/>
          <a:lstStyle>
            <a:lvl1pPr algn="ctr">
              <a:defRPr sz="7200" baseline="0">
                <a:solidFill>
                  <a:srgbClr val="FFFFFF"/>
                </a:solidFill>
                <a:latin typeface="+mj-lt"/>
                <a:ea typeface="Open Sans Light" panose="020B0306030504020204" pitchFamily="34" charset="0"/>
                <a:cs typeface="Open Sans Light" panose="020B0306030504020204" pitchFamily="34" charset="0"/>
              </a:defRPr>
            </a:lvl1pPr>
          </a:lstStyle>
          <a:p>
            <a:r>
              <a:rPr lang="sv-SE" i="0"/>
              <a:t>Klicka här för att lägga till h</a:t>
            </a:r>
            <a:r>
              <a:rPr lang="sv-SE"/>
              <a:t>uvudrubrik</a:t>
            </a:r>
          </a:p>
        </p:txBody>
      </p:sp>
    </p:spTree>
    <p:extLst>
      <p:ext uri="{BB962C8B-B14F-4D97-AF65-F5344CB8AC3E}">
        <p14:creationId xmlns:p14="http://schemas.microsoft.com/office/powerpoint/2010/main" val="26641378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3 text, logo">
    <p:bg>
      <p:bgPr>
        <a:solidFill>
          <a:srgbClr val="623D5A"/>
        </a:solidFill>
        <a:effectLst/>
      </p:bgPr>
    </p:bg>
    <p:spTree>
      <p:nvGrpSpPr>
        <p:cNvPr id="1" name=""/>
        <p:cNvGrpSpPr/>
        <p:nvPr/>
      </p:nvGrpSpPr>
      <p:grpSpPr>
        <a:xfrm>
          <a:off x="0" y="0"/>
          <a:ext cx="0" cy="0"/>
          <a:chOff x="0" y="0"/>
          <a:chExt cx="0" cy="0"/>
        </a:xfrm>
      </p:grpSpPr>
      <p:sp>
        <p:nvSpPr>
          <p:cNvPr id="6" name="VitRuta">
            <a:extLst>
              <a:ext uri="{C183D7F6-B498-43B3-948B-1728B52AA6E4}">
                <adec:decorative xmlns:adec="http://schemas.microsoft.com/office/drawing/2017/decorative" val="1"/>
              </a:ext>
            </a:extLst>
          </p:cNvPr>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a:solidFill>
                <a:srgbClr val="FFFFFF"/>
              </a:solidFill>
            </a:endParaRPr>
          </a:p>
        </p:txBody>
      </p:sp>
      <p:pic>
        <p:nvPicPr>
          <p:cNvPr id="10" name="Bildobjekt 9">
            <a:extLst>
              <a:ext uri="{FF2B5EF4-FFF2-40B4-BE49-F238E27FC236}">
                <a16:creationId xmlns:a16="http://schemas.microsoft.com/office/drawing/2014/main" id="{33C55D96-6339-46F4-84C4-A68C08F3D1E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870546" y="5717940"/>
            <a:ext cx="1565428" cy="502211"/>
          </a:xfrm>
          <a:prstGeom prst="rect">
            <a:avLst/>
          </a:prstGeom>
        </p:spPr>
      </p:pic>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a:t>Klicka här för att lägga till text</a:t>
            </a:r>
          </a:p>
          <a:p>
            <a:pPr lvl="4"/>
            <a:endParaRPr lang="sv-SE"/>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a:t>Klicka här för att lägga till rubrik</a:t>
            </a:r>
          </a:p>
        </p:txBody>
      </p:sp>
    </p:spTree>
    <p:extLst>
      <p:ext uri="{BB962C8B-B14F-4D97-AF65-F5344CB8AC3E}">
        <p14:creationId xmlns:p14="http://schemas.microsoft.com/office/powerpoint/2010/main" val="34008659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3 text, bild, logo">
    <p:bg>
      <p:bgPr>
        <a:solidFill>
          <a:srgbClr val="623D5A"/>
        </a:solidFill>
        <a:effectLst/>
      </p:bgPr>
    </p:bg>
    <p:spTree>
      <p:nvGrpSpPr>
        <p:cNvPr id="1" name=""/>
        <p:cNvGrpSpPr/>
        <p:nvPr/>
      </p:nvGrpSpPr>
      <p:grpSpPr>
        <a:xfrm>
          <a:off x="0" y="0"/>
          <a:ext cx="0" cy="0"/>
          <a:chOff x="0" y="0"/>
          <a:chExt cx="0" cy="0"/>
        </a:xfrm>
      </p:grpSpPr>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a:t>Klicka här för att lägga till text</a:t>
            </a:r>
          </a:p>
          <a:p>
            <a:pPr lvl="4"/>
            <a:endParaRPr lang="sv-SE"/>
          </a:p>
        </p:txBody>
      </p:sp>
      <p:pic>
        <p:nvPicPr>
          <p:cNvPr id="11" name="Bildobjekt 10">
            <a:extLst>
              <a:ext uri="{FF2B5EF4-FFF2-40B4-BE49-F238E27FC236}">
                <a16:creationId xmlns:a16="http://schemas.microsoft.com/office/drawing/2014/main" id="{452887C3-708B-4EA3-89EB-45BF6146B08C}"/>
              </a:ext>
            </a:extLst>
          </p:cNvPr>
          <p:cNvPicPr>
            <a:picLocks noChangeAspect="1"/>
          </p:cNvPicPr>
          <p:nvPr userDrawn="1"/>
        </p:nvPicPr>
        <p:blipFill>
          <a:blip r:embed="rId2"/>
          <a:stretch>
            <a:fillRect/>
          </a:stretch>
        </p:blipFill>
        <p:spPr>
          <a:xfrm>
            <a:off x="9869010" y="5735100"/>
            <a:ext cx="1565428" cy="502211"/>
          </a:xfrm>
          <a:prstGeom prst="rect">
            <a:avLst/>
          </a:prstGeom>
        </p:spPr>
      </p:pic>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a:t>Klicka på ikonen för att lägga till en bild</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rgbClr val="FFFFFF"/>
                </a:solidFill>
                <a:latin typeface="Open Sans Extrabold"/>
                <a:cs typeface="Open Sans Extrabold"/>
              </a:defRPr>
            </a:lvl1pPr>
          </a:lstStyle>
          <a:p>
            <a:r>
              <a:rPr lang="sv-SE"/>
              <a:t>Klicka här för att lägga till rubrik</a:t>
            </a:r>
          </a:p>
        </p:txBody>
      </p:sp>
    </p:spTree>
    <p:extLst>
      <p:ext uri="{BB962C8B-B14F-4D97-AF65-F5344CB8AC3E}">
        <p14:creationId xmlns:p14="http://schemas.microsoft.com/office/powerpoint/2010/main" val="41144084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nkel textsida, logo">
    <p:bg>
      <p:bgPr>
        <a:solidFill>
          <a:srgbClr val="623D5A"/>
        </a:solidFill>
        <a:effectLst/>
      </p:bgPr>
    </p:bg>
    <p:spTree>
      <p:nvGrpSpPr>
        <p:cNvPr id="1" name=""/>
        <p:cNvGrpSpPr/>
        <p:nvPr/>
      </p:nvGrpSpPr>
      <p:grpSpPr>
        <a:xfrm>
          <a:off x="0" y="0"/>
          <a:ext cx="0" cy="0"/>
          <a:chOff x="0" y="0"/>
          <a:chExt cx="0" cy="0"/>
        </a:xfrm>
      </p:grpSpPr>
      <p:pic>
        <p:nvPicPr>
          <p:cNvPr id="5" name="Logotype">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8306" y="5745600"/>
            <a:ext cx="1568111" cy="489600"/>
          </a:xfrm>
          <a:prstGeom prst="rect">
            <a:avLst/>
          </a:prstGeom>
        </p:spPr>
      </p:pic>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a:t>Klicka här för att lägga till rubrik</a:t>
            </a:r>
          </a:p>
        </p:txBody>
      </p:sp>
    </p:spTree>
    <p:extLst>
      <p:ext uri="{BB962C8B-B14F-4D97-AF65-F5344CB8AC3E}">
        <p14:creationId xmlns:p14="http://schemas.microsoft.com/office/powerpoint/2010/main" val="22125556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3 text">
    <p:bg>
      <p:bgPr>
        <a:solidFill>
          <a:srgbClr val="623D5A"/>
        </a:solidFill>
        <a:effectLst/>
      </p:bgPr>
    </p:bg>
    <p:spTree>
      <p:nvGrpSpPr>
        <p:cNvPr id="1" name=""/>
        <p:cNvGrpSpPr/>
        <p:nvPr/>
      </p:nvGrpSpPr>
      <p:grpSpPr>
        <a:xfrm>
          <a:off x="0" y="0"/>
          <a:ext cx="0" cy="0"/>
          <a:chOff x="0" y="0"/>
          <a:chExt cx="0" cy="0"/>
        </a:xfrm>
      </p:grpSpPr>
      <p:sp>
        <p:nvSpPr>
          <p:cNvPr id="6" name="VitRuta">
            <a:extLst>
              <a:ext uri="{C183D7F6-B498-43B3-948B-1728B52AA6E4}">
                <adec:decorative xmlns:adec="http://schemas.microsoft.com/office/drawing/2017/decorative" val="1"/>
              </a:ext>
            </a:extLst>
          </p:cNvPr>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a:t>Klicka här för att lägga till text</a:t>
            </a:r>
          </a:p>
          <a:p>
            <a:pPr lvl="4"/>
            <a:endParaRPr lang="sv-SE"/>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a:t>Klicka här för att lägga till rubrik</a:t>
            </a:r>
          </a:p>
        </p:txBody>
      </p:sp>
    </p:spTree>
    <p:extLst>
      <p:ext uri="{BB962C8B-B14F-4D97-AF65-F5344CB8AC3E}">
        <p14:creationId xmlns:p14="http://schemas.microsoft.com/office/powerpoint/2010/main" val="10660185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3 text, bild">
    <p:bg>
      <p:bgPr>
        <a:solidFill>
          <a:srgbClr val="623D5A"/>
        </a:solidFill>
        <a:effectLst/>
      </p:bgPr>
    </p:bg>
    <p:spTree>
      <p:nvGrpSpPr>
        <p:cNvPr id="1" name=""/>
        <p:cNvGrpSpPr/>
        <p:nvPr/>
      </p:nvGrpSpPr>
      <p:grpSpPr>
        <a:xfrm>
          <a:off x="0" y="0"/>
          <a:ext cx="0" cy="0"/>
          <a:chOff x="0" y="0"/>
          <a:chExt cx="0" cy="0"/>
        </a:xfrm>
      </p:grpSpPr>
      <p:sp>
        <p:nvSpPr>
          <p:cNvPr id="6" name="VitRuta">
            <a:extLst>
              <a:ext uri="{C183D7F6-B498-43B3-948B-1728B52AA6E4}">
                <adec:decorative xmlns:adec="http://schemas.microsoft.com/office/drawing/2017/decorative" val="1"/>
              </a:ext>
            </a:extLst>
          </p:cNvPr>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a:t>Klicka här för att lägga till text</a:t>
            </a:r>
          </a:p>
          <a:p>
            <a:pPr lvl="4"/>
            <a:endParaRPr lang="sv-SE"/>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a:t>Klicka på ikonen för att lägga till en bild</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rgbClr val="FFFFFF"/>
                </a:solidFill>
                <a:latin typeface="Open Sans Extrabold"/>
                <a:cs typeface="Open Sans Extrabold"/>
              </a:defRPr>
            </a:lvl1pPr>
          </a:lstStyle>
          <a:p>
            <a:r>
              <a:rPr lang="sv-SE"/>
              <a:t>Klicka här för att lägga till rubrik</a:t>
            </a:r>
          </a:p>
        </p:txBody>
      </p:sp>
    </p:spTree>
    <p:extLst>
      <p:ext uri="{BB962C8B-B14F-4D97-AF65-F5344CB8AC3E}">
        <p14:creationId xmlns:p14="http://schemas.microsoft.com/office/powerpoint/2010/main" val="5813794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nkel textsida">
    <p:bg>
      <p:bgPr>
        <a:solidFill>
          <a:srgbClr val="623D5A"/>
        </a:solidFill>
        <a:effectLst/>
      </p:bgPr>
    </p:bg>
    <p:spTree>
      <p:nvGrpSpPr>
        <p:cNvPr id="1" name=""/>
        <p:cNvGrpSpPr/>
        <p:nvPr/>
      </p:nvGrpSpPr>
      <p:grpSpPr>
        <a:xfrm>
          <a:off x="0" y="0"/>
          <a:ext cx="0" cy="0"/>
          <a:chOff x="0" y="0"/>
          <a:chExt cx="0" cy="0"/>
        </a:xfrm>
      </p:grpSpPr>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a:t>Klicka här för att lägga till rubrik</a:t>
            </a:r>
          </a:p>
        </p:txBody>
      </p:sp>
    </p:spTree>
    <p:extLst>
      <p:ext uri="{BB962C8B-B14F-4D97-AF65-F5344CB8AC3E}">
        <p14:creationId xmlns:p14="http://schemas.microsoft.com/office/powerpoint/2010/main" val="1177272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3 text, logo">
    <p:bg>
      <p:bgPr>
        <a:solidFill>
          <a:srgbClr val="4D7579"/>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835CCAC8-F363-4D4F-899A-46903E45AD5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869010" y="5735100"/>
            <a:ext cx="1565428" cy="502211"/>
          </a:xfrm>
          <a:prstGeom prst="rect">
            <a:avLst/>
          </a:prstGeom>
        </p:spPr>
      </p:pic>
      <p:sp>
        <p:nvSpPr>
          <p:cNvPr id="6" name="VitRuta">
            <a:extLst>
              <a:ext uri="{C183D7F6-B498-43B3-948B-1728B52AA6E4}">
                <adec:decorative xmlns:adec="http://schemas.microsoft.com/office/drawing/2017/decorative" val="1"/>
              </a:ext>
            </a:extLst>
          </p:cNvPr>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a:t>Klicka här för att lägga till text</a:t>
            </a:r>
          </a:p>
          <a:p>
            <a:pPr lvl="4"/>
            <a:endParaRPr lang="sv-SE"/>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a:t>Klicka här för att lägga till rubrik</a:t>
            </a:r>
          </a:p>
        </p:txBody>
      </p:sp>
    </p:spTree>
    <p:extLst>
      <p:ext uri="{BB962C8B-B14F-4D97-AF65-F5344CB8AC3E}">
        <p14:creationId xmlns:p14="http://schemas.microsoft.com/office/powerpoint/2010/main" val="2782046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3 text, bild, logo">
    <p:bg>
      <p:bgPr>
        <a:solidFill>
          <a:srgbClr val="4D7579"/>
        </a:solidFill>
        <a:effectLst/>
      </p:bgPr>
    </p:bg>
    <p:spTree>
      <p:nvGrpSpPr>
        <p:cNvPr id="1" name=""/>
        <p:cNvGrpSpPr/>
        <p:nvPr/>
      </p:nvGrpSpPr>
      <p:grpSpPr>
        <a:xfrm>
          <a:off x="0" y="0"/>
          <a:ext cx="0" cy="0"/>
          <a:chOff x="0" y="0"/>
          <a:chExt cx="0" cy="0"/>
        </a:xfrm>
      </p:grpSpPr>
      <p:sp>
        <p:nvSpPr>
          <p:cNvPr id="6" name="VitRuta">
            <a:extLst>
              <a:ext uri="{C183D7F6-B498-43B3-948B-1728B52AA6E4}">
                <adec:decorative xmlns:adec="http://schemas.microsoft.com/office/drawing/2017/decorative" val="1"/>
              </a:ext>
            </a:extLst>
          </p:cNvPr>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a:solidFill>
                <a:srgbClr val="FFFFFF"/>
              </a:solidFill>
            </a:endParaRPr>
          </a:p>
        </p:txBody>
      </p:sp>
      <p:pic>
        <p:nvPicPr>
          <p:cNvPr id="11" name="Bildobjekt 10">
            <a:extLst>
              <a:ext uri="{FF2B5EF4-FFF2-40B4-BE49-F238E27FC236}">
                <a16:creationId xmlns:a16="http://schemas.microsoft.com/office/drawing/2014/main" id="{E4996803-5280-4BB2-BDDF-EDDC88E9A62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869010" y="5735100"/>
            <a:ext cx="1565428" cy="502211"/>
          </a:xfrm>
          <a:prstGeom prst="rect">
            <a:avLst/>
          </a:prstGeom>
        </p:spPr>
      </p:pic>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a:t>Klicka här för att lägga till text</a:t>
            </a:r>
          </a:p>
          <a:p>
            <a:pPr lvl="4"/>
            <a:endParaRPr lang="sv-SE"/>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a:t>Klicka på ikonen för att lägga till en bild</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rgbClr val="FFFFFF"/>
                </a:solidFill>
                <a:latin typeface="Open Sans Extrabold"/>
                <a:cs typeface="Open Sans Extrabold"/>
              </a:defRPr>
            </a:lvl1pPr>
          </a:lstStyle>
          <a:p>
            <a:r>
              <a:rPr lang="sv-SE"/>
              <a:t>Klicka här för att lägga till rubrik</a:t>
            </a:r>
          </a:p>
        </p:txBody>
      </p:sp>
    </p:spTree>
    <p:extLst>
      <p:ext uri="{BB962C8B-B14F-4D97-AF65-F5344CB8AC3E}">
        <p14:creationId xmlns:p14="http://schemas.microsoft.com/office/powerpoint/2010/main" val="17221386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nkel textsida, logo">
    <p:bg>
      <p:bgPr>
        <a:solidFill>
          <a:srgbClr val="4D7579"/>
        </a:solidFill>
        <a:effectLst/>
      </p:bgPr>
    </p:bg>
    <p:spTree>
      <p:nvGrpSpPr>
        <p:cNvPr id="1" name=""/>
        <p:cNvGrpSpPr/>
        <p:nvPr/>
      </p:nvGrpSpPr>
      <p:grpSpPr>
        <a:xfrm>
          <a:off x="0" y="0"/>
          <a:ext cx="0" cy="0"/>
          <a:chOff x="0" y="0"/>
          <a:chExt cx="0" cy="0"/>
        </a:xfrm>
      </p:grpSpPr>
      <p:pic>
        <p:nvPicPr>
          <p:cNvPr id="5" name="Logoty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8306" y="5745600"/>
            <a:ext cx="1568111" cy="489600"/>
          </a:xfrm>
          <a:prstGeom prst="rect">
            <a:avLst/>
          </a:prstGeom>
        </p:spPr>
      </p:pic>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a:t>Klicka här för att lägga till rubrik</a:t>
            </a:r>
          </a:p>
        </p:txBody>
      </p:sp>
    </p:spTree>
    <p:extLst>
      <p:ext uri="{BB962C8B-B14F-4D97-AF65-F5344CB8AC3E}">
        <p14:creationId xmlns:p14="http://schemas.microsoft.com/office/powerpoint/2010/main" val="2520707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3 text">
    <p:bg>
      <p:bgPr>
        <a:solidFill>
          <a:srgbClr val="4D7579"/>
        </a:solidFill>
        <a:effectLst/>
      </p:bgPr>
    </p:bg>
    <p:spTree>
      <p:nvGrpSpPr>
        <p:cNvPr id="1" name=""/>
        <p:cNvGrpSpPr/>
        <p:nvPr/>
      </p:nvGrpSpPr>
      <p:grpSpPr>
        <a:xfrm>
          <a:off x="0" y="0"/>
          <a:ext cx="0" cy="0"/>
          <a:chOff x="0" y="0"/>
          <a:chExt cx="0" cy="0"/>
        </a:xfrm>
      </p:grpSpPr>
      <p:sp>
        <p:nvSpPr>
          <p:cNvPr id="6" name="VitRuta">
            <a:extLst>
              <a:ext uri="{C183D7F6-B498-43B3-948B-1728B52AA6E4}">
                <adec:decorative xmlns:adec="http://schemas.microsoft.com/office/drawing/2017/decorative" val="1"/>
              </a:ext>
            </a:extLst>
          </p:cNvPr>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a:t>Klicka här för att lägga till text</a:t>
            </a:r>
          </a:p>
          <a:p>
            <a:pPr lvl="4"/>
            <a:endParaRPr lang="sv-SE"/>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a:t>Klicka här för att lägga till rubrik</a:t>
            </a:r>
          </a:p>
        </p:txBody>
      </p:sp>
    </p:spTree>
    <p:extLst>
      <p:ext uri="{BB962C8B-B14F-4D97-AF65-F5344CB8AC3E}">
        <p14:creationId xmlns:p14="http://schemas.microsoft.com/office/powerpoint/2010/main" val="3446707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sida, fjäll">
    <p:bg>
      <p:bgPr>
        <a:solidFill>
          <a:srgbClr val="ECECEC"/>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656F4171-77C6-4DBA-9FFD-9AFE65E1F62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869010" y="5735100"/>
            <a:ext cx="1565428" cy="502211"/>
          </a:xfrm>
          <a:prstGeom prst="rect">
            <a:avLst/>
          </a:prstGeom>
        </p:spPr>
      </p:pic>
      <p:sp>
        <p:nvSpPr>
          <p:cNvPr id="8" name="Platshållare för text 3"/>
          <p:cNvSpPr>
            <a:spLocks noGrp="1"/>
          </p:cNvSpPr>
          <p:nvPr>
            <p:ph type="body" sz="quarter" idx="11" hasCustomPrompt="1"/>
          </p:nvPr>
        </p:nvSpPr>
        <p:spPr>
          <a:xfrm>
            <a:off x="623392" y="4264064"/>
            <a:ext cx="10813025" cy="677104"/>
          </a:xfrm>
        </p:spPr>
        <p:txBody>
          <a:bodyPr/>
          <a:lstStyle>
            <a:lvl1pPr algn="ctr">
              <a:defRPr sz="2800" baseline="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FFFFFF"/>
                </a:solidFill>
                <a:latin typeface="+mj-lt"/>
              </a:defRPr>
            </a:lvl5pPr>
          </a:lstStyle>
          <a:p>
            <a:pPr lvl="0"/>
            <a:r>
              <a:rPr lang="sv-SE"/>
              <a:t>Klicka här för att lägga till underrubrik</a:t>
            </a:r>
          </a:p>
        </p:txBody>
      </p:sp>
      <p:sp>
        <p:nvSpPr>
          <p:cNvPr id="7" name="Rubrik 1"/>
          <p:cNvSpPr>
            <a:spLocks noGrp="1"/>
          </p:cNvSpPr>
          <p:nvPr>
            <p:ph type="title" hasCustomPrompt="1"/>
          </p:nvPr>
        </p:nvSpPr>
        <p:spPr>
          <a:xfrm>
            <a:off x="623392" y="1412776"/>
            <a:ext cx="10813025" cy="2700000"/>
          </a:xfrm>
        </p:spPr>
        <p:txBody>
          <a:bodyPr anchor="b" anchorCtr="0"/>
          <a:lstStyle>
            <a:lvl1pPr algn="ctr">
              <a:defRPr sz="7200" baseline="0">
                <a:solidFill>
                  <a:srgbClr val="4B4B4B"/>
                </a:solidFill>
                <a:latin typeface="+mj-lt"/>
                <a:ea typeface="Open Sans Light" panose="020B0306030504020204" pitchFamily="34" charset="0"/>
                <a:cs typeface="Open Sans Light" panose="020B0306030504020204" pitchFamily="34" charset="0"/>
              </a:defRPr>
            </a:lvl1pPr>
          </a:lstStyle>
          <a:p>
            <a:r>
              <a:rPr lang="sv-SE" i="0"/>
              <a:t>Klicka här för att lägga till h</a:t>
            </a:r>
            <a:r>
              <a:rPr lang="sv-SE"/>
              <a:t>uvudrubrik</a:t>
            </a:r>
          </a:p>
        </p:txBody>
      </p:sp>
    </p:spTree>
    <p:extLst>
      <p:ext uri="{BB962C8B-B14F-4D97-AF65-F5344CB8AC3E}">
        <p14:creationId xmlns:p14="http://schemas.microsoft.com/office/powerpoint/2010/main" val="25257844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3 text, bild">
    <p:bg>
      <p:bgPr>
        <a:solidFill>
          <a:srgbClr val="4D7579"/>
        </a:solidFill>
        <a:effectLst/>
      </p:bgPr>
    </p:bg>
    <p:spTree>
      <p:nvGrpSpPr>
        <p:cNvPr id="1" name=""/>
        <p:cNvGrpSpPr/>
        <p:nvPr/>
      </p:nvGrpSpPr>
      <p:grpSpPr>
        <a:xfrm>
          <a:off x="0" y="0"/>
          <a:ext cx="0" cy="0"/>
          <a:chOff x="0" y="0"/>
          <a:chExt cx="0" cy="0"/>
        </a:xfrm>
      </p:grpSpPr>
      <p:sp>
        <p:nvSpPr>
          <p:cNvPr id="6" name="VitRuta">
            <a:extLst>
              <a:ext uri="{C183D7F6-B498-43B3-948B-1728B52AA6E4}">
                <adec:decorative xmlns:adec="http://schemas.microsoft.com/office/drawing/2017/decorative" val="1"/>
              </a:ext>
            </a:extLst>
          </p:cNvPr>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a:t>Klicka här för att lägga till text</a:t>
            </a:r>
          </a:p>
          <a:p>
            <a:pPr lvl="4"/>
            <a:endParaRPr lang="sv-SE"/>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a:t>Klicka på ikonen för att lägga till en bild</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rgbClr val="FFFFFF"/>
                </a:solidFill>
                <a:latin typeface="Open Sans Extrabold"/>
                <a:cs typeface="Open Sans Extrabold"/>
              </a:defRPr>
            </a:lvl1pPr>
          </a:lstStyle>
          <a:p>
            <a:r>
              <a:rPr lang="sv-SE"/>
              <a:t>Klicka här för att lägga till rubrik</a:t>
            </a:r>
          </a:p>
        </p:txBody>
      </p:sp>
    </p:spTree>
    <p:extLst>
      <p:ext uri="{BB962C8B-B14F-4D97-AF65-F5344CB8AC3E}">
        <p14:creationId xmlns:p14="http://schemas.microsoft.com/office/powerpoint/2010/main" val="15322759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kel textsida">
    <p:bg>
      <p:bgPr>
        <a:solidFill>
          <a:srgbClr val="4D7579"/>
        </a:solidFill>
        <a:effectLst/>
      </p:bgPr>
    </p:bg>
    <p:spTree>
      <p:nvGrpSpPr>
        <p:cNvPr id="1" name=""/>
        <p:cNvGrpSpPr/>
        <p:nvPr/>
      </p:nvGrpSpPr>
      <p:grpSpPr>
        <a:xfrm>
          <a:off x="0" y="0"/>
          <a:ext cx="0" cy="0"/>
          <a:chOff x="0" y="0"/>
          <a:chExt cx="0" cy="0"/>
        </a:xfrm>
      </p:grpSpPr>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a:t>Klicka här för att lägga till rubrik</a:t>
            </a:r>
          </a:p>
        </p:txBody>
      </p:sp>
    </p:spTree>
    <p:extLst>
      <p:ext uri="{BB962C8B-B14F-4D97-AF65-F5344CB8AC3E}">
        <p14:creationId xmlns:p14="http://schemas.microsoft.com/office/powerpoint/2010/main" val="16596114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Rubrikbild på bakgrundsplatts">
  <p:cSld name="Rubrikbild på bakgrundsplatts">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t="1" b="41032"/>
          <a:stretch/>
        </p:blipFill>
        <p:spPr>
          <a:xfrm>
            <a:off x="1" y="-3"/>
            <a:ext cx="12196889" cy="5592000"/>
          </a:xfrm>
          <a:prstGeom prst="rect">
            <a:avLst/>
          </a:prstGeom>
          <a:noFill/>
          <a:ln>
            <a:noFill/>
          </a:ln>
        </p:spPr>
      </p:pic>
      <p:sp>
        <p:nvSpPr>
          <p:cNvPr id="13" name="Google Shape;13;p2"/>
          <p:cNvSpPr txBox="1">
            <a:spLocks noGrp="1"/>
          </p:cNvSpPr>
          <p:nvPr>
            <p:ph type="ctrTitle"/>
          </p:nvPr>
        </p:nvSpPr>
        <p:spPr>
          <a:xfrm>
            <a:off x="1007533" y="1557339"/>
            <a:ext cx="10272000" cy="1008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4400"/>
              <a:buNone/>
              <a:defRPr sz="5867"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049846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Rubrik + Brödtext, ljus bakgrund, Kapitelmärkning">
  <p:cSld name="Rubrik + Brödtext, ljus bakgrund, Kapitelmärkning">
    <p:spTree>
      <p:nvGrpSpPr>
        <p:cNvPr id="1" name="Shape 14"/>
        <p:cNvGrpSpPr/>
        <p:nvPr/>
      </p:nvGrpSpPr>
      <p:grpSpPr>
        <a:xfrm>
          <a:off x="0" y="0"/>
          <a:ext cx="0" cy="0"/>
          <a:chOff x="0" y="0"/>
          <a:chExt cx="0" cy="0"/>
        </a:xfrm>
      </p:grpSpPr>
      <p:pic>
        <p:nvPicPr>
          <p:cNvPr id="15" name="Google Shape;15;p3"/>
          <p:cNvPicPr preferRelativeResize="0"/>
          <p:nvPr/>
        </p:nvPicPr>
        <p:blipFill rotWithShape="1">
          <a:blip r:embed="rId2">
            <a:alphaModFix/>
          </a:blip>
          <a:srcRect b="41548"/>
          <a:stretch/>
        </p:blipFill>
        <p:spPr>
          <a:xfrm>
            <a:off x="-8351" y="-3"/>
            <a:ext cx="12200355" cy="5592000"/>
          </a:xfrm>
          <a:prstGeom prst="rect">
            <a:avLst/>
          </a:prstGeom>
          <a:noFill/>
          <a:ln>
            <a:noFill/>
          </a:ln>
        </p:spPr>
      </p:pic>
      <p:sp>
        <p:nvSpPr>
          <p:cNvPr id="16" name="Google Shape;16;p3"/>
          <p:cNvSpPr txBox="1">
            <a:spLocks noGrp="1"/>
          </p:cNvSpPr>
          <p:nvPr>
            <p:ph type="body" idx="1"/>
          </p:nvPr>
        </p:nvSpPr>
        <p:spPr>
          <a:xfrm>
            <a:off x="1014104" y="765176"/>
            <a:ext cx="10272000" cy="780000"/>
          </a:xfrm>
          <a:prstGeom prst="rect">
            <a:avLst/>
          </a:prstGeom>
          <a:noFill/>
          <a:ln>
            <a:noFill/>
          </a:ln>
        </p:spPr>
        <p:txBody>
          <a:bodyPr spcFirstLastPara="1" wrap="square" lIns="91425" tIns="45700" rIns="91425" bIns="45700" anchor="ctr" anchorCtr="0">
            <a:noAutofit/>
          </a:bodyPr>
          <a:lstStyle>
            <a:lvl1pPr marL="609585" lvl="0" indent="-304792" algn="l">
              <a:spcBef>
                <a:spcPts val="800"/>
              </a:spcBef>
              <a:spcAft>
                <a:spcPts val="0"/>
              </a:spcAft>
              <a:buSzPts val="3000"/>
              <a:buNone/>
              <a:defRPr sz="4000">
                <a:solidFill>
                  <a:srgbClr val="0050A0"/>
                </a:solidFill>
                <a:latin typeface="Calibri"/>
                <a:ea typeface="Calibri"/>
                <a:cs typeface="Calibri"/>
                <a:sym typeface="Calibri"/>
              </a:defRPr>
            </a:lvl1pPr>
            <a:lvl2pPr marL="1219170" lvl="1" indent="-457189" algn="l">
              <a:spcBef>
                <a:spcPts val="480"/>
              </a:spcBef>
              <a:spcAft>
                <a:spcPts val="0"/>
              </a:spcAft>
              <a:buSzPts val="1800"/>
              <a:buChar char="•"/>
              <a:defRPr/>
            </a:lvl2pPr>
            <a:lvl3pPr marL="1828754" lvl="2" indent="-457189" algn="l">
              <a:spcBef>
                <a:spcPts val="480"/>
              </a:spcBef>
              <a:spcAft>
                <a:spcPts val="0"/>
              </a:spcAft>
              <a:buSzPts val="1800"/>
              <a:buChar char="•"/>
              <a:defRPr/>
            </a:lvl3pPr>
            <a:lvl4pPr marL="2438339" lvl="3" indent="-457189" algn="l">
              <a:spcBef>
                <a:spcPts val="480"/>
              </a:spcBef>
              <a:spcAft>
                <a:spcPts val="0"/>
              </a:spcAft>
              <a:buSzPts val="1800"/>
              <a:buChar char="•"/>
              <a:defRPr/>
            </a:lvl4pPr>
            <a:lvl5pPr marL="3047924" lvl="4" indent="-457189" algn="l">
              <a:spcBef>
                <a:spcPts val="480"/>
              </a:spcBef>
              <a:spcAft>
                <a:spcPts val="0"/>
              </a:spcAft>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17" name="Google Shape;17;p3"/>
          <p:cNvSpPr txBox="1">
            <a:spLocks noGrp="1"/>
          </p:cNvSpPr>
          <p:nvPr>
            <p:ph type="body" idx="2"/>
          </p:nvPr>
        </p:nvSpPr>
        <p:spPr>
          <a:xfrm>
            <a:off x="1007533" y="1782359"/>
            <a:ext cx="10272000" cy="3470800"/>
          </a:xfrm>
          <a:prstGeom prst="rect">
            <a:avLst/>
          </a:prstGeom>
          <a:noFill/>
          <a:ln>
            <a:noFill/>
          </a:ln>
        </p:spPr>
        <p:txBody>
          <a:bodyPr spcFirstLastPara="1" wrap="square" lIns="91425" tIns="45700" rIns="91425" bIns="45700" anchor="t" anchorCtr="0">
            <a:noAutofit/>
          </a:bodyPr>
          <a:lstStyle>
            <a:lvl1pPr marL="609585" lvl="0" indent="-304792" algn="l">
              <a:spcBef>
                <a:spcPts val="800"/>
              </a:spcBef>
              <a:spcAft>
                <a:spcPts val="0"/>
              </a:spcAft>
              <a:buSzPts val="2000"/>
              <a:buNone/>
              <a:defRPr sz="2667">
                <a:solidFill>
                  <a:schemeClr val="dk1"/>
                </a:solidFill>
                <a:latin typeface="Calibri"/>
                <a:ea typeface="Calibri"/>
                <a:cs typeface="Calibri"/>
                <a:sym typeface="Calibri"/>
              </a:defRPr>
            </a:lvl1pPr>
            <a:lvl2pPr marL="1219170" lvl="1" indent="-304792" algn="l">
              <a:spcBef>
                <a:spcPts val="800"/>
              </a:spcBef>
              <a:spcAft>
                <a:spcPts val="0"/>
              </a:spcAft>
              <a:buSzPts val="1800"/>
              <a:buNone/>
              <a:defRPr/>
            </a:lvl2pPr>
            <a:lvl3pPr marL="1828754" lvl="2" indent="-304792" algn="l">
              <a:spcBef>
                <a:spcPts val="427"/>
              </a:spcBef>
              <a:spcAft>
                <a:spcPts val="0"/>
              </a:spcAft>
              <a:buSzPts val="1600"/>
              <a:buNone/>
              <a:defRPr/>
            </a:lvl3pPr>
            <a:lvl4pPr marL="2438339" lvl="3" indent="-304792" algn="l">
              <a:spcBef>
                <a:spcPts val="373"/>
              </a:spcBef>
              <a:spcAft>
                <a:spcPts val="0"/>
              </a:spcAft>
              <a:buSzPts val="1400"/>
              <a:buNone/>
              <a:defRPr/>
            </a:lvl4pPr>
            <a:lvl5pPr marL="3047924" lvl="4" indent="-304792" algn="l">
              <a:spcBef>
                <a:spcPts val="320"/>
              </a:spcBef>
              <a:spcAft>
                <a:spcPts val="0"/>
              </a:spcAft>
              <a:buSzPts val="1200"/>
              <a:buNone/>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18" name="Google Shape;18;p3"/>
          <p:cNvSpPr txBox="1">
            <a:spLocks noGrp="1"/>
          </p:cNvSpPr>
          <p:nvPr>
            <p:ph type="body" idx="3"/>
          </p:nvPr>
        </p:nvSpPr>
        <p:spPr>
          <a:xfrm>
            <a:off x="527051" y="332111"/>
            <a:ext cx="10752800" cy="214000"/>
          </a:xfrm>
          <a:prstGeom prst="rect">
            <a:avLst/>
          </a:prstGeom>
          <a:noFill/>
          <a:ln>
            <a:noFill/>
          </a:ln>
        </p:spPr>
        <p:txBody>
          <a:bodyPr spcFirstLastPara="1" wrap="square" lIns="91425" tIns="45700" rIns="91425" bIns="45700" anchor="ctr" anchorCtr="0">
            <a:noAutofit/>
          </a:bodyPr>
          <a:lstStyle>
            <a:lvl1pPr marL="609585" lvl="0" indent="-304792" algn="l">
              <a:spcBef>
                <a:spcPts val="267"/>
              </a:spcBef>
              <a:spcAft>
                <a:spcPts val="0"/>
              </a:spcAft>
              <a:buSzPts val="1000"/>
              <a:buFont typeface="Calibri"/>
              <a:buNone/>
              <a:defRPr sz="1333" b="1">
                <a:solidFill>
                  <a:srgbClr val="0050A0"/>
                </a:solidFill>
                <a:latin typeface="Calibri"/>
                <a:ea typeface="Calibri"/>
                <a:cs typeface="Calibri"/>
                <a:sym typeface="Calibri"/>
              </a:defRPr>
            </a:lvl1pPr>
            <a:lvl2pPr marL="1219170" lvl="1" indent="-457189" algn="l">
              <a:spcBef>
                <a:spcPts val="480"/>
              </a:spcBef>
              <a:spcAft>
                <a:spcPts val="0"/>
              </a:spcAft>
              <a:buSzPts val="1800"/>
              <a:buChar char="•"/>
              <a:defRPr/>
            </a:lvl2pPr>
            <a:lvl3pPr marL="1828754" lvl="2" indent="-457189" algn="l">
              <a:spcBef>
                <a:spcPts val="480"/>
              </a:spcBef>
              <a:spcAft>
                <a:spcPts val="0"/>
              </a:spcAft>
              <a:buSzPts val="1800"/>
              <a:buChar char="•"/>
              <a:defRPr/>
            </a:lvl3pPr>
            <a:lvl4pPr marL="2438339" lvl="3" indent="-457189" algn="l">
              <a:spcBef>
                <a:spcPts val="480"/>
              </a:spcBef>
              <a:spcAft>
                <a:spcPts val="0"/>
              </a:spcAft>
              <a:buSzPts val="1800"/>
              <a:buChar char="•"/>
              <a:defRPr/>
            </a:lvl4pPr>
            <a:lvl5pPr marL="3047924" lvl="4" indent="-457189" algn="l">
              <a:spcBef>
                <a:spcPts val="480"/>
              </a:spcBef>
              <a:spcAft>
                <a:spcPts val="0"/>
              </a:spcAft>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6525859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2_Rubrik + Brödtext, ljus bakgrund, Kapitelmärkning">
  <p:cSld name="2_Rubrik + Brödtext, ljus bakgrund, Kapitelmärkning">
    <p:spTree>
      <p:nvGrpSpPr>
        <p:cNvPr id="1" name="Shape 19"/>
        <p:cNvGrpSpPr/>
        <p:nvPr/>
      </p:nvGrpSpPr>
      <p:grpSpPr>
        <a:xfrm>
          <a:off x="0" y="0"/>
          <a:ext cx="0" cy="0"/>
          <a:chOff x="0" y="0"/>
          <a:chExt cx="0" cy="0"/>
        </a:xfrm>
      </p:grpSpPr>
      <p:sp>
        <p:nvSpPr>
          <p:cNvPr id="20" name="Google Shape;20;p4"/>
          <p:cNvSpPr/>
          <p:nvPr/>
        </p:nvSpPr>
        <p:spPr>
          <a:xfrm>
            <a:off x="0" y="0"/>
            <a:ext cx="12192000" cy="5594400"/>
          </a:xfrm>
          <a:prstGeom prst="rect">
            <a:avLst/>
          </a:prstGeom>
          <a:solidFill>
            <a:schemeClr val="accent3"/>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21" name="Google Shape;21;p4"/>
          <p:cNvSpPr txBox="1">
            <a:spLocks noGrp="1"/>
          </p:cNvSpPr>
          <p:nvPr>
            <p:ph type="body" idx="1"/>
          </p:nvPr>
        </p:nvSpPr>
        <p:spPr>
          <a:xfrm>
            <a:off x="1014104" y="765176"/>
            <a:ext cx="10272000" cy="780000"/>
          </a:xfrm>
          <a:prstGeom prst="rect">
            <a:avLst/>
          </a:prstGeom>
          <a:noFill/>
          <a:ln>
            <a:noFill/>
          </a:ln>
        </p:spPr>
        <p:txBody>
          <a:bodyPr spcFirstLastPara="1" wrap="square" lIns="91425" tIns="45700" rIns="91425" bIns="45700" anchor="ctr" anchorCtr="0">
            <a:noAutofit/>
          </a:bodyPr>
          <a:lstStyle>
            <a:lvl1pPr marL="609585" lvl="0" indent="-304792" algn="l">
              <a:spcBef>
                <a:spcPts val="800"/>
              </a:spcBef>
              <a:spcAft>
                <a:spcPts val="0"/>
              </a:spcAft>
              <a:buSzPts val="3000"/>
              <a:buNone/>
              <a:defRPr sz="4000">
                <a:solidFill>
                  <a:srgbClr val="0050A0"/>
                </a:solidFill>
                <a:latin typeface="Calibri"/>
                <a:ea typeface="Calibri"/>
                <a:cs typeface="Calibri"/>
                <a:sym typeface="Calibri"/>
              </a:defRPr>
            </a:lvl1pPr>
            <a:lvl2pPr marL="1219170" lvl="1" indent="-457189" algn="l">
              <a:spcBef>
                <a:spcPts val="480"/>
              </a:spcBef>
              <a:spcAft>
                <a:spcPts val="0"/>
              </a:spcAft>
              <a:buSzPts val="1800"/>
              <a:buChar char="•"/>
              <a:defRPr/>
            </a:lvl2pPr>
            <a:lvl3pPr marL="1828754" lvl="2" indent="-457189" algn="l">
              <a:spcBef>
                <a:spcPts val="480"/>
              </a:spcBef>
              <a:spcAft>
                <a:spcPts val="0"/>
              </a:spcAft>
              <a:buSzPts val="1800"/>
              <a:buChar char="•"/>
              <a:defRPr/>
            </a:lvl3pPr>
            <a:lvl4pPr marL="2438339" lvl="3" indent="-457189" algn="l">
              <a:spcBef>
                <a:spcPts val="480"/>
              </a:spcBef>
              <a:spcAft>
                <a:spcPts val="0"/>
              </a:spcAft>
              <a:buSzPts val="1800"/>
              <a:buChar char="•"/>
              <a:defRPr/>
            </a:lvl4pPr>
            <a:lvl5pPr marL="3047924" lvl="4" indent="-457189" algn="l">
              <a:spcBef>
                <a:spcPts val="480"/>
              </a:spcBef>
              <a:spcAft>
                <a:spcPts val="0"/>
              </a:spcAft>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22" name="Google Shape;22;p4"/>
          <p:cNvSpPr txBox="1">
            <a:spLocks noGrp="1"/>
          </p:cNvSpPr>
          <p:nvPr>
            <p:ph type="body" idx="2"/>
          </p:nvPr>
        </p:nvSpPr>
        <p:spPr>
          <a:xfrm>
            <a:off x="1007533" y="1782359"/>
            <a:ext cx="10272000" cy="3470800"/>
          </a:xfrm>
          <a:prstGeom prst="rect">
            <a:avLst/>
          </a:prstGeom>
          <a:noFill/>
          <a:ln>
            <a:noFill/>
          </a:ln>
        </p:spPr>
        <p:txBody>
          <a:bodyPr spcFirstLastPara="1" wrap="square" lIns="91425" tIns="45700" rIns="91425" bIns="45700" anchor="t" anchorCtr="0">
            <a:noAutofit/>
          </a:bodyPr>
          <a:lstStyle>
            <a:lvl1pPr marL="609585" lvl="0" indent="-304792" algn="l">
              <a:spcBef>
                <a:spcPts val="800"/>
              </a:spcBef>
              <a:spcAft>
                <a:spcPts val="0"/>
              </a:spcAft>
              <a:buSzPts val="2000"/>
              <a:buNone/>
              <a:defRPr sz="2667">
                <a:solidFill>
                  <a:schemeClr val="dk1"/>
                </a:solidFill>
                <a:latin typeface="Calibri"/>
                <a:ea typeface="Calibri"/>
                <a:cs typeface="Calibri"/>
                <a:sym typeface="Calibri"/>
              </a:defRPr>
            </a:lvl1pPr>
            <a:lvl2pPr marL="1219170" lvl="1" indent="-304792" algn="l">
              <a:spcBef>
                <a:spcPts val="800"/>
              </a:spcBef>
              <a:spcAft>
                <a:spcPts val="0"/>
              </a:spcAft>
              <a:buSzPts val="1800"/>
              <a:buNone/>
              <a:defRPr/>
            </a:lvl2pPr>
            <a:lvl3pPr marL="1828754" lvl="2" indent="-304792" algn="l">
              <a:spcBef>
                <a:spcPts val="427"/>
              </a:spcBef>
              <a:spcAft>
                <a:spcPts val="0"/>
              </a:spcAft>
              <a:buSzPts val="1600"/>
              <a:buNone/>
              <a:defRPr/>
            </a:lvl3pPr>
            <a:lvl4pPr marL="2438339" lvl="3" indent="-304792" algn="l">
              <a:spcBef>
                <a:spcPts val="373"/>
              </a:spcBef>
              <a:spcAft>
                <a:spcPts val="0"/>
              </a:spcAft>
              <a:buSzPts val="1400"/>
              <a:buNone/>
              <a:defRPr/>
            </a:lvl4pPr>
            <a:lvl5pPr marL="3047924" lvl="4" indent="-304792" algn="l">
              <a:spcBef>
                <a:spcPts val="320"/>
              </a:spcBef>
              <a:spcAft>
                <a:spcPts val="0"/>
              </a:spcAft>
              <a:buSzPts val="1200"/>
              <a:buNone/>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23" name="Google Shape;23;p4"/>
          <p:cNvSpPr txBox="1">
            <a:spLocks noGrp="1"/>
          </p:cNvSpPr>
          <p:nvPr>
            <p:ph type="body" idx="3"/>
          </p:nvPr>
        </p:nvSpPr>
        <p:spPr>
          <a:xfrm>
            <a:off x="527051" y="332111"/>
            <a:ext cx="10752800" cy="214000"/>
          </a:xfrm>
          <a:prstGeom prst="rect">
            <a:avLst/>
          </a:prstGeom>
          <a:noFill/>
          <a:ln>
            <a:noFill/>
          </a:ln>
        </p:spPr>
        <p:txBody>
          <a:bodyPr spcFirstLastPara="1" wrap="square" lIns="91425" tIns="45700" rIns="91425" bIns="45700" anchor="ctr" anchorCtr="0">
            <a:noAutofit/>
          </a:bodyPr>
          <a:lstStyle>
            <a:lvl1pPr marL="609585" lvl="0" indent="-304792" algn="l">
              <a:spcBef>
                <a:spcPts val="267"/>
              </a:spcBef>
              <a:spcAft>
                <a:spcPts val="0"/>
              </a:spcAft>
              <a:buSzPts val="1000"/>
              <a:buFont typeface="Calibri"/>
              <a:buNone/>
              <a:defRPr sz="1333" b="1">
                <a:solidFill>
                  <a:srgbClr val="0050A0"/>
                </a:solidFill>
                <a:latin typeface="Calibri"/>
                <a:ea typeface="Calibri"/>
                <a:cs typeface="Calibri"/>
                <a:sym typeface="Calibri"/>
              </a:defRPr>
            </a:lvl1pPr>
            <a:lvl2pPr marL="1219170" lvl="1" indent="-457189" algn="l">
              <a:spcBef>
                <a:spcPts val="480"/>
              </a:spcBef>
              <a:spcAft>
                <a:spcPts val="0"/>
              </a:spcAft>
              <a:buSzPts val="1800"/>
              <a:buChar char="•"/>
              <a:defRPr/>
            </a:lvl2pPr>
            <a:lvl3pPr marL="1828754" lvl="2" indent="-457189" algn="l">
              <a:spcBef>
                <a:spcPts val="480"/>
              </a:spcBef>
              <a:spcAft>
                <a:spcPts val="0"/>
              </a:spcAft>
              <a:buSzPts val="1800"/>
              <a:buChar char="•"/>
              <a:defRPr/>
            </a:lvl3pPr>
            <a:lvl4pPr marL="2438339" lvl="3" indent="-457189" algn="l">
              <a:spcBef>
                <a:spcPts val="480"/>
              </a:spcBef>
              <a:spcAft>
                <a:spcPts val="0"/>
              </a:spcAft>
              <a:buSzPts val="1800"/>
              <a:buChar char="•"/>
              <a:defRPr/>
            </a:lvl4pPr>
            <a:lvl5pPr marL="3047924" lvl="4" indent="-457189" algn="l">
              <a:spcBef>
                <a:spcPts val="480"/>
              </a:spcBef>
              <a:spcAft>
                <a:spcPts val="0"/>
              </a:spcAft>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442918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1_Rubrik + Brödtext, ljus bakgrund, Kapitelmärkning">
  <p:cSld name="1_Rubrik + Brödtext, ljus bakgrund, Kapitelmärkning">
    <p:spTree>
      <p:nvGrpSpPr>
        <p:cNvPr id="1" name="Shape 24"/>
        <p:cNvGrpSpPr/>
        <p:nvPr/>
      </p:nvGrpSpPr>
      <p:grpSpPr>
        <a:xfrm>
          <a:off x="0" y="0"/>
          <a:ext cx="0" cy="0"/>
          <a:chOff x="0" y="0"/>
          <a:chExt cx="0" cy="0"/>
        </a:xfrm>
      </p:grpSpPr>
      <p:pic>
        <p:nvPicPr>
          <p:cNvPr id="25" name="Google Shape;25;p5"/>
          <p:cNvPicPr preferRelativeResize="0"/>
          <p:nvPr/>
        </p:nvPicPr>
        <p:blipFill rotWithShape="1">
          <a:blip r:embed="rId2">
            <a:alphaModFix/>
          </a:blip>
          <a:srcRect b="40957"/>
          <a:stretch/>
        </p:blipFill>
        <p:spPr>
          <a:xfrm>
            <a:off x="0" y="-4"/>
            <a:ext cx="12196800" cy="5592000"/>
          </a:xfrm>
          <a:prstGeom prst="rect">
            <a:avLst/>
          </a:prstGeom>
          <a:noFill/>
          <a:ln>
            <a:noFill/>
          </a:ln>
        </p:spPr>
      </p:pic>
      <p:sp>
        <p:nvSpPr>
          <p:cNvPr id="26" name="Google Shape;26;p5"/>
          <p:cNvSpPr txBox="1">
            <a:spLocks noGrp="1"/>
          </p:cNvSpPr>
          <p:nvPr>
            <p:ph type="body" idx="1"/>
          </p:nvPr>
        </p:nvSpPr>
        <p:spPr>
          <a:xfrm>
            <a:off x="1014104" y="757767"/>
            <a:ext cx="10272000" cy="787600"/>
          </a:xfrm>
          <a:prstGeom prst="rect">
            <a:avLst/>
          </a:prstGeom>
          <a:noFill/>
          <a:ln>
            <a:noFill/>
          </a:ln>
        </p:spPr>
        <p:txBody>
          <a:bodyPr spcFirstLastPara="1" wrap="square" lIns="91425" tIns="45700" rIns="91425" bIns="45700" anchor="ctr" anchorCtr="0">
            <a:noAutofit/>
          </a:bodyPr>
          <a:lstStyle>
            <a:lvl1pPr marL="609585" lvl="0" indent="-304792" algn="l">
              <a:spcBef>
                <a:spcPts val="800"/>
              </a:spcBef>
              <a:spcAft>
                <a:spcPts val="0"/>
              </a:spcAft>
              <a:buSzPts val="3000"/>
              <a:buNone/>
              <a:defRPr sz="4000">
                <a:solidFill>
                  <a:srgbClr val="0050A0"/>
                </a:solidFill>
                <a:latin typeface="Calibri"/>
                <a:ea typeface="Calibri"/>
                <a:cs typeface="Calibri"/>
                <a:sym typeface="Calibri"/>
              </a:defRPr>
            </a:lvl1pPr>
            <a:lvl2pPr marL="1219170" lvl="1" indent="-457189" algn="l">
              <a:spcBef>
                <a:spcPts val="480"/>
              </a:spcBef>
              <a:spcAft>
                <a:spcPts val="0"/>
              </a:spcAft>
              <a:buSzPts val="1800"/>
              <a:buChar char="•"/>
              <a:defRPr/>
            </a:lvl2pPr>
            <a:lvl3pPr marL="1828754" lvl="2" indent="-457189" algn="l">
              <a:spcBef>
                <a:spcPts val="480"/>
              </a:spcBef>
              <a:spcAft>
                <a:spcPts val="0"/>
              </a:spcAft>
              <a:buSzPts val="1800"/>
              <a:buChar char="•"/>
              <a:defRPr/>
            </a:lvl3pPr>
            <a:lvl4pPr marL="2438339" lvl="3" indent="-457189" algn="l">
              <a:spcBef>
                <a:spcPts val="480"/>
              </a:spcBef>
              <a:spcAft>
                <a:spcPts val="0"/>
              </a:spcAft>
              <a:buSzPts val="1800"/>
              <a:buChar char="•"/>
              <a:defRPr/>
            </a:lvl4pPr>
            <a:lvl5pPr marL="3047924" lvl="4" indent="-457189" algn="l">
              <a:spcBef>
                <a:spcPts val="480"/>
              </a:spcBef>
              <a:spcAft>
                <a:spcPts val="0"/>
              </a:spcAft>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27" name="Google Shape;27;p5"/>
          <p:cNvSpPr txBox="1">
            <a:spLocks noGrp="1"/>
          </p:cNvSpPr>
          <p:nvPr>
            <p:ph type="body" idx="2"/>
          </p:nvPr>
        </p:nvSpPr>
        <p:spPr>
          <a:xfrm>
            <a:off x="1007533" y="1782359"/>
            <a:ext cx="10272000" cy="3470800"/>
          </a:xfrm>
          <a:prstGeom prst="rect">
            <a:avLst/>
          </a:prstGeom>
          <a:noFill/>
          <a:ln>
            <a:noFill/>
          </a:ln>
        </p:spPr>
        <p:txBody>
          <a:bodyPr spcFirstLastPara="1" wrap="square" lIns="91425" tIns="45700" rIns="91425" bIns="45700" anchor="t" anchorCtr="0">
            <a:noAutofit/>
          </a:bodyPr>
          <a:lstStyle>
            <a:lvl1pPr marL="609585" lvl="0" indent="-304792" algn="l">
              <a:spcBef>
                <a:spcPts val="800"/>
              </a:spcBef>
              <a:spcAft>
                <a:spcPts val="0"/>
              </a:spcAft>
              <a:buSzPts val="2000"/>
              <a:buNone/>
              <a:defRPr sz="2667">
                <a:solidFill>
                  <a:schemeClr val="dk1"/>
                </a:solidFill>
                <a:latin typeface="Calibri"/>
                <a:ea typeface="Calibri"/>
                <a:cs typeface="Calibri"/>
                <a:sym typeface="Calibri"/>
              </a:defRPr>
            </a:lvl1pPr>
            <a:lvl2pPr marL="1219170" lvl="1" indent="-304792" algn="l">
              <a:spcBef>
                <a:spcPts val="800"/>
              </a:spcBef>
              <a:spcAft>
                <a:spcPts val="0"/>
              </a:spcAft>
              <a:buSzPts val="1800"/>
              <a:buNone/>
              <a:defRPr/>
            </a:lvl2pPr>
            <a:lvl3pPr marL="1828754" lvl="2" indent="-304792" algn="l">
              <a:spcBef>
                <a:spcPts val="427"/>
              </a:spcBef>
              <a:spcAft>
                <a:spcPts val="0"/>
              </a:spcAft>
              <a:buSzPts val="1600"/>
              <a:buNone/>
              <a:defRPr/>
            </a:lvl3pPr>
            <a:lvl4pPr marL="2438339" lvl="3" indent="-304792" algn="l">
              <a:spcBef>
                <a:spcPts val="373"/>
              </a:spcBef>
              <a:spcAft>
                <a:spcPts val="0"/>
              </a:spcAft>
              <a:buSzPts val="1400"/>
              <a:buNone/>
              <a:defRPr/>
            </a:lvl4pPr>
            <a:lvl5pPr marL="3047924" lvl="4" indent="-304792" algn="l">
              <a:spcBef>
                <a:spcPts val="320"/>
              </a:spcBef>
              <a:spcAft>
                <a:spcPts val="0"/>
              </a:spcAft>
              <a:buSzPts val="1200"/>
              <a:buNone/>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28" name="Google Shape;28;p5"/>
          <p:cNvSpPr txBox="1">
            <a:spLocks noGrp="1"/>
          </p:cNvSpPr>
          <p:nvPr>
            <p:ph type="body" idx="3"/>
          </p:nvPr>
        </p:nvSpPr>
        <p:spPr>
          <a:xfrm>
            <a:off x="527051" y="332111"/>
            <a:ext cx="10752800" cy="214000"/>
          </a:xfrm>
          <a:prstGeom prst="rect">
            <a:avLst/>
          </a:prstGeom>
          <a:noFill/>
          <a:ln>
            <a:noFill/>
          </a:ln>
        </p:spPr>
        <p:txBody>
          <a:bodyPr spcFirstLastPara="1" wrap="square" lIns="91425" tIns="45700" rIns="91425" bIns="45700" anchor="ctr" anchorCtr="0">
            <a:noAutofit/>
          </a:bodyPr>
          <a:lstStyle>
            <a:lvl1pPr marL="609585" lvl="0" indent="-304792" algn="l">
              <a:spcBef>
                <a:spcPts val="267"/>
              </a:spcBef>
              <a:spcAft>
                <a:spcPts val="0"/>
              </a:spcAft>
              <a:buSzPts val="1000"/>
              <a:buFont typeface="Calibri"/>
              <a:buNone/>
              <a:defRPr sz="1333" b="1">
                <a:solidFill>
                  <a:srgbClr val="0050A0"/>
                </a:solidFill>
                <a:latin typeface="Calibri"/>
                <a:ea typeface="Calibri"/>
                <a:cs typeface="Calibri"/>
                <a:sym typeface="Calibri"/>
              </a:defRPr>
            </a:lvl1pPr>
            <a:lvl2pPr marL="1219170" lvl="1" indent="-457189" algn="l">
              <a:spcBef>
                <a:spcPts val="480"/>
              </a:spcBef>
              <a:spcAft>
                <a:spcPts val="0"/>
              </a:spcAft>
              <a:buSzPts val="1800"/>
              <a:buChar char="•"/>
              <a:defRPr/>
            </a:lvl2pPr>
            <a:lvl3pPr marL="1828754" lvl="2" indent="-457189" algn="l">
              <a:spcBef>
                <a:spcPts val="480"/>
              </a:spcBef>
              <a:spcAft>
                <a:spcPts val="0"/>
              </a:spcAft>
              <a:buSzPts val="1800"/>
              <a:buChar char="•"/>
              <a:defRPr/>
            </a:lvl3pPr>
            <a:lvl4pPr marL="2438339" lvl="3" indent="-457189" algn="l">
              <a:spcBef>
                <a:spcPts val="480"/>
              </a:spcBef>
              <a:spcAft>
                <a:spcPts val="0"/>
              </a:spcAft>
              <a:buSzPts val="1800"/>
              <a:buChar char="•"/>
              <a:defRPr/>
            </a:lvl4pPr>
            <a:lvl5pPr marL="3047924" lvl="4" indent="-457189" algn="l">
              <a:spcBef>
                <a:spcPts val="480"/>
              </a:spcBef>
              <a:spcAft>
                <a:spcPts val="0"/>
              </a:spcAft>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6008288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3_Rubrik + Brödtext, ljus bakgrund, Kapitelmärkning">
  <p:cSld name="3_Rubrik + Brödtext, ljus bakgrund, Kapitelmärkning">
    <p:spTree>
      <p:nvGrpSpPr>
        <p:cNvPr id="1" name="Shape 29"/>
        <p:cNvGrpSpPr/>
        <p:nvPr/>
      </p:nvGrpSpPr>
      <p:grpSpPr>
        <a:xfrm>
          <a:off x="0" y="0"/>
          <a:ext cx="0" cy="0"/>
          <a:chOff x="0" y="0"/>
          <a:chExt cx="0" cy="0"/>
        </a:xfrm>
      </p:grpSpPr>
      <p:sp>
        <p:nvSpPr>
          <p:cNvPr id="30" name="Google Shape;30;p6"/>
          <p:cNvSpPr/>
          <p:nvPr/>
        </p:nvSpPr>
        <p:spPr>
          <a:xfrm>
            <a:off x="0" y="0"/>
            <a:ext cx="12192000" cy="5594400"/>
          </a:xfrm>
          <a:prstGeom prst="rect">
            <a:avLst/>
          </a:prstGeom>
          <a:solidFill>
            <a:schemeClr val="accent5"/>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31" name="Google Shape;31;p6"/>
          <p:cNvSpPr txBox="1">
            <a:spLocks noGrp="1"/>
          </p:cNvSpPr>
          <p:nvPr>
            <p:ph type="body" idx="1"/>
          </p:nvPr>
        </p:nvSpPr>
        <p:spPr>
          <a:xfrm>
            <a:off x="1014104" y="757767"/>
            <a:ext cx="10272000" cy="787600"/>
          </a:xfrm>
          <a:prstGeom prst="rect">
            <a:avLst/>
          </a:prstGeom>
          <a:noFill/>
          <a:ln>
            <a:noFill/>
          </a:ln>
        </p:spPr>
        <p:txBody>
          <a:bodyPr spcFirstLastPara="1" wrap="square" lIns="91425" tIns="45700" rIns="91425" bIns="45700" anchor="ctr" anchorCtr="0">
            <a:noAutofit/>
          </a:bodyPr>
          <a:lstStyle>
            <a:lvl1pPr marL="609585" lvl="0" indent="-304792" algn="l">
              <a:spcBef>
                <a:spcPts val="800"/>
              </a:spcBef>
              <a:spcAft>
                <a:spcPts val="0"/>
              </a:spcAft>
              <a:buSzPts val="3000"/>
              <a:buNone/>
              <a:defRPr sz="4000">
                <a:solidFill>
                  <a:srgbClr val="0050A0"/>
                </a:solidFill>
                <a:latin typeface="Calibri"/>
                <a:ea typeface="Calibri"/>
                <a:cs typeface="Calibri"/>
                <a:sym typeface="Calibri"/>
              </a:defRPr>
            </a:lvl1pPr>
            <a:lvl2pPr marL="1219170" lvl="1" indent="-457189" algn="l">
              <a:spcBef>
                <a:spcPts val="480"/>
              </a:spcBef>
              <a:spcAft>
                <a:spcPts val="0"/>
              </a:spcAft>
              <a:buSzPts val="1800"/>
              <a:buChar char="•"/>
              <a:defRPr/>
            </a:lvl2pPr>
            <a:lvl3pPr marL="1828754" lvl="2" indent="-457189" algn="l">
              <a:spcBef>
                <a:spcPts val="480"/>
              </a:spcBef>
              <a:spcAft>
                <a:spcPts val="0"/>
              </a:spcAft>
              <a:buSzPts val="1800"/>
              <a:buChar char="•"/>
              <a:defRPr/>
            </a:lvl3pPr>
            <a:lvl4pPr marL="2438339" lvl="3" indent="-457189" algn="l">
              <a:spcBef>
                <a:spcPts val="480"/>
              </a:spcBef>
              <a:spcAft>
                <a:spcPts val="0"/>
              </a:spcAft>
              <a:buSzPts val="1800"/>
              <a:buChar char="•"/>
              <a:defRPr/>
            </a:lvl4pPr>
            <a:lvl5pPr marL="3047924" lvl="4" indent="-457189" algn="l">
              <a:spcBef>
                <a:spcPts val="480"/>
              </a:spcBef>
              <a:spcAft>
                <a:spcPts val="0"/>
              </a:spcAft>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1007533" y="1782359"/>
            <a:ext cx="10272000" cy="3470800"/>
          </a:xfrm>
          <a:prstGeom prst="rect">
            <a:avLst/>
          </a:prstGeom>
          <a:noFill/>
          <a:ln>
            <a:noFill/>
          </a:ln>
        </p:spPr>
        <p:txBody>
          <a:bodyPr spcFirstLastPara="1" wrap="square" lIns="91425" tIns="45700" rIns="91425" bIns="45700" anchor="t" anchorCtr="0">
            <a:noAutofit/>
          </a:bodyPr>
          <a:lstStyle>
            <a:lvl1pPr marL="609585" lvl="0" indent="-304792" algn="l">
              <a:spcBef>
                <a:spcPts val="800"/>
              </a:spcBef>
              <a:spcAft>
                <a:spcPts val="0"/>
              </a:spcAft>
              <a:buSzPts val="2000"/>
              <a:buNone/>
              <a:defRPr sz="2667">
                <a:solidFill>
                  <a:schemeClr val="dk1"/>
                </a:solidFill>
                <a:latin typeface="Calibri"/>
                <a:ea typeface="Calibri"/>
                <a:cs typeface="Calibri"/>
                <a:sym typeface="Calibri"/>
              </a:defRPr>
            </a:lvl1pPr>
            <a:lvl2pPr marL="1219170" lvl="1" indent="-304792" algn="l">
              <a:spcBef>
                <a:spcPts val="800"/>
              </a:spcBef>
              <a:spcAft>
                <a:spcPts val="0"/>
              </a:spcAft>
              <a:buSzPts val="1800"/>
              <a:buNone/>
              <a:defRPr/>
            </a:lvl2pPr>
            <a:lvl3pPr marL="1828754" lvl="2" indent="-304792" algn="l">
              <a:spcBef>
                <a:spcPts val="427"/>
              </a:spcBef>
              <a:spcAft>
                <a:spcPts val="0"/>
              </a:spcAft>
              <a:buSzPts val="1600"/>
              <a:buNone/>
              <a:defRPr/>
            </a:lvl3pPr>
            <a:lvl4pPr marL="2438339" lvl="3" indent="-304792" algn="l">
              <a:spcBef>
                <a:spcPts val="373"/>
              </a:spcBef>
              <a:spcAft>
                <a:spcPts val="0"/>
              </a:spcAft>
              <a:buSzPts val="1400"/>
              <a:buNone/>
              <a:defRPr/>
            </a:lvl4pPr>
            <a:lvl5pPr marL="3047924" lvl="4" indent="-304792" algn="l">
              <a:spcBef>
                <a:spcPts val="320"/>
              </a:spcBef>
              <a:spcAft>
                <a:spcPts val="0"/>
              </a:spcAft>
              <a:buSzPts val="1200"/>
              <a:buNone/>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33" name="Google Shape;33;p6"/>
          <p:cNvSpPr txBox="1">
            <a:spLocks noGrp="1"/>
          </p:cNvSpPr>
          <p:nvPr>
            <p:ph type="body" idx="3"/>
          </p:nvPr>
        </p:nvSpPr>
        <p:spPr>
          <a:xfrm>
            <a:off x="527051" y="332111"/>
            <a:ext cx="10752800" cy="214000"/>
          </a:xfrm>
          <a:prstGeom prst="rect">
            <a:avLst/>
          </a:prstGeom>
          <a:noFill/>
          <a:ln>
            <a:noFill/>
          </a:ln>
        </p:spPr>
        <p:txBody>
          <a:bodyPr spcFirstLastPara="1" wrap="square" lIns="91425" tIns="45700" rIns="91425" bIns="45700" anchor="ctr" anchorCtr="0">
            <a:noAutofit/>
          </a:bodyPr>
          <a:lstStyle>
            <a:lvl1pPr marL="609585" lvl="0" indent="-304792" algn="l">
              <a:spcBef>
                <a:spcPts val="267"/>
              </a:spcBef>
              <a:spcAft>
                <a:spcPts val="0"/>
              </a:spcAft>
              <a:buSzPts val="1000"/>
              <a:buFont typeface="Calibri"/>
              <a:buNone/>
              <a:defRPr sz="1333" b="1">
                <a:solidFill>
                  <a:srgbClr val="0050A0"/>
                </a:solidFill>
                <a:latin typeface="Calibri"/>
                <a:ea typeface="Calibri"/>
                <a:cs typeface="Calibri"/>
                <a:sym typeface="Calibri"/>
              </a:defRPr>
            </a:lvl1pPr>
            <a:lvl2pPr marL="1219170" lvl="1" indent="-457189" algn="l">
              <a:spcBef>
                <a:spcPts val="480"/>
              </a:spcBef>
              <a:spcAft>
                <a:spcPts val="0"/>
              </a:spcAft>
              <a:buSzPts val="1800"/>
              <a:buChar char="•"/>
              <a:defRPr/>
            </a:lvl2pPr>
            <a:lvl3pPr marL="1828754" lvl="2" indent="-457189" algn="l">
              <a:spcBef>
                <a:spcPts val="480"/>
              </a:spcBef>
              <a:spcAft>
                <a:spcPts val="0"/>
              </a:spcAft>
              <a:buSzPts val="1800"/>
              <a:buChar char="•"/>
              <a:defRPr/>
            </a:lvl3pPr>
            <a:lvl4pPr marL="2438339" lvl="3" indent="-457189" algn="l">
              <a:spcBef>
                <a:spcPts val="480"/>
              </a:spcBef>
              <a:spcAft>
                <a:spcPts val="0"/>
              </a:spcAft>
              <a:buSzPts val="1800"/>
              <a:buChar char="•"/>
              <a:defRPr/>
            </a:lvl4pPr>
            <a:lvl5pPr marL="3047924" lvl="4" indent="-457189" algn="l">
              <a:spcBef>
                <a:spcPts val="480"/>
              </a:spcBef>
              <a:spcAft>
                <a:spcPts val="0"/>
              </a:spcAft>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7147268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_Rubrik och punktlista + kapitelmärkning">
  <p:cSld name="1_Rubrik och punktlista + kapitelmärkning">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1015420" y="765175"/>
            <a:ext cx="10272000" cy="780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050A0"/>
              </a:buClr>
              <a:buSzPts val="3000"/>
              <a:buFont typeface="Calibri"/>
              <a:buNone/>
              <a:defRPr sz="4000">
                <a:solidFill>
                  <a:srgbClr val="0050A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7"/>
          <p:cNvSpPr txBox="1">
            <a:spLocks noGrp="1"/>
          </p:cNvSpPr>
          <p:nvPr>
            <p:ph type="body" idx="1"/>
          </p:nvPr>
        </p:nvSpPr>
        <p:spPr>
          <a:xfrm>
            <a:off x="1015419" y="1773239"/>
            <a:ext cx="10264400" cy="3480000"/>
          </a:xfrm>
          <a:prstGeom prst="rect">
            <a:avLst/>
          </a:prstGeom>
          <a:noFill/>
          <a:ln>
            <a:noFill/>
          </a:ln>
        </p:spPr>
        <p:txBody>
          <a:bodyPr spcFirstLastPara="1" wrap="square" lIns="91425" tIns="45700" rIns="91425" bIns="45700" anchor="t" anchorCtr="0">
            <a:noAutofit/>
          </a:bodyPr>
          <a:lstStyle>
            <a:lvl1pPr marL="609585" lvl="0" indent="-474121" algn="l">
              <a:spcBef>
                <a:spcPts val="533"/>
              </a:spcBef>
              <a:spcAft>
                <a:spcPts val="0"/>
              </a:spcAft>
              <a:buClr>
                <a:srgbClr val="0050A0"/>
              </a:buClr>
              <a:buSzPts val="2000"/>
              <a:buChar char="•"/>
              <a:defRPr sz="2667">
                <a:solidFill>
                  <a:schemeClr val="dk1"/>
                </a:solidFill>
                <a:latin typeface="Calibri"/>
                <a:ea typeface="Calibri"/>
                <a:cs typeface="Calibri"/>
                <a:sym typeface="Calibri"/>
              </a:defRPr>
            </a:lvl1pPr>
            <a:lvl2pPr marL="1219170" lvl="1" indent="-457189" algn="l">
              <a:spcBef>
                <a:spcPts val="480"/>
              </a:spcBef>
              <a:spcAft>
                <a:spcPts val="0"/>
              </a:spcAft>
              <a:buClr>
                <a:srgbClr val="0050A0"/>
              </a:buClr>
              <a:buSzPts val="1800"/>
              <a:buFont typeface="Arial"/>
              <a:buChar char="•"/>
              <a:defRPr sz="2400">
                <a:solidFill>
                  <a:schemeClr val="dk1"/>
                </a:solidFill>
                <a:latin typeface="Calibri"/>
                <a:ea typeface="Calibri"/>
                <a:cs typeface="Calibri"/>
                <a:sym typeface="Calibri"/>
              </a:defRPr>
            </a:lvl2pPr>
            <a:lvl3pPr marL="1828754" lvl="2" indent="-440256" algn="l">
              <a:spcBef>
                <a:spcPts val="427"/>
              </a:spcBef>
              <a:spcAft>
                <a:spcPts val="0"/>
              </a:spcAft>
              <a:buClr>
                <a:srgbClr val="0050A0"/>
              </a:buClr>
              <a:buSzPts val="1600"/>
              <a:buFont typeface="Arial"/>
              <a:buChar char="•"/>
              <a:defRPr sz="2133">
                <a:solidFill>
                  <a:schemeClr val="dk1"/>
                </a:solidFill>
                <a:latin typeface="Calibri"/>
                <a:ea typeface="Calibri"/>
                <a:cs typeface="Calibri"/>
                <a:sym typeface="Calibri"/>
              </a:defRPr>
            </a:lvl3pPr>
            <a:lvl4pPr marL="2438339" lvl="3" indent="-423323" algn="l">
              <a:spcBef>
                <a:spcPts val="373"/>
              </a:spcBef>
              <a:spcAft>
                <a:spcPts val="0"/>
              </a:spcAft>
              <a:buClr>
                <a:srgbClr val="0050A0"/>
              </a:buClr>
              <a:buSzPts val="1400"/>
              <a:buFont typeface="Arial"/>
              <a:buChar char="•"/>
              <a:defRPr sz="1867">
                <a:solidFill>
                  <a:schemeClr val="dk1"/>
                </a:solidFill>
                <a:latin typeface="Calibri"/>
                <a:ea typeface="Calibri"/>
                <a:cs typeface="Calibri"/>
                <a:sym typeface="Calibri"/>
              </a:defRPr>
            </a:lvl4pPr>
            <a:lvl5pPr marL="3047924" lvl="4" indent="-406390" algn="l">
              <a:spcBef>
                <a:spcPts val="320"/>
              </a:spcBef>
              <a:spcAft>
                <a:spcPts val="0"/>
              </a:spcAft>
              <a:buClr>
                <a:srgbClr val="0050A0"/>
              </a:buClr>
              <a:buSzPts val="1200"/>
              <a:buFont typeface="Arial"/>
              <a:buChar char="•"/>
              <a:defRPr sz="1600">
                <a:solidFill>
                  <a:schemeClr val="dk1"/>
                </a:solidFill>
                <a:latin typeface="Calibri"/>
                <a:ea typeface="Calibri"/>
                <a:cs typeface="Calibri"/>
                <a:sym typeface="Calibri"/>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37" name="Google Shape;37;p7"/>
          <p:cNvSpPr txBox="1">
            <a:spLocks noGrp="1"/>
          </p:cNvSpPr>
          <p:nvPr>
            <p:ph type="body" idx="2"/>
          </p:nvPr>
        </p:nvSpPr>
        <p:spPr>
          <a:xfrm>
            <a:off x="528000" y="331200"/>
            <a:ext cx="10751600" cy="214800"/>
          </a:xfrm>
          <a:prstGeom prst="rect">
            <a:avLst/>
          </a:prstGeom>
          <a:noFill/>
          <a:ln>
            <a:noFill/>
          </a:ln>
        </p:spPr>
        <p:txBody>
          <a:bodyPr spcFirstLastPara="1" wrap="square" lIns="91425" tIns="45700" rIns="91425" bIns="45700" anchor="ctr" anchorCtr="0">
            <a:noAutofit/>
          </a:bodyPr>
          <a:lstStyle>
            <a:lvl1pPr marL="609585" lvl="0" indent="-304792" algn="l">
              <a:spcBef>
                <a:spcPts val="267"/>
              </a:spcBef>
              <a:spcAft>
                <a:spcPts val="0"/>
              </a:spcAft>
              <a:buSzPts val="1000"/>
              <a:buFont typeface="Calibri"/>
              <a:buNone/>
              <a:defRPr sz="1333" b="1">
                <a:solidFill>
                  <a:srgbClr val="0050A0"/>
                </a:solidFill>
                <a:latin typeface="Calibri"/>
                <a:ea typeface="Calibri"/>
                <a:cs typeface="Calibri"/>
                <a:sym typeface="Calibri"/>
              </a:defRPr>
            </a:lvl1pPr>
            <a:lvl2pPr marL="1219170" lvl="1" indent="-457189" algn="l">
              <a:spcBef>
                <a:spcPts val="480"/>
              </a:spcBef>
              <a:spcAft>
                <a:spcPts val="0"/>
              </a:spcAft>
              <a:buSzPts val="1800"/>
              <a:buChar char="•"/>
              <a:defRPr/>
            </a:lvl2pPr>
            <a:lvl3pPr marL="1828754" lvl="2" indent="-457189" algn="l">
              <a:spcBef>
                <a:spcPts val="480"/>
              </a:spcBef>
              <a:spcAft>
                <a:spcPts val="0"/>
              </a:spcAft>
              <a:buSzPts val="1800"/>
              <a:buChar char="•"/>
              <a:defRPr/>
            </a:lvl3pPr>
            <a:lvl4pPr marL="2438339" lvl="3" indent="-457189" algn="l">
              <a:spcBef>
                <a:spcPts val="480"/>
              </a:spcBef>
              <a:spcAft>
                <a:spcPts val="0"/>
              </a:spcAft>
              <a:buSzPts val="1800"/>
              <a:buChar char="•"/>
              <a:defRPr/>
            </a:lvl4pPr>
            <a:lvl5pPr marL="3047924" lvl="4" indent="-457189" algn="l">
              <a:spcBef>
                <a:spcPts val="480"/>
              </a:spcBef>
              <a:spcAft>
                <a:spcPts val="0"/>
              </a:spcAft>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487229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Rubrik på Bild">
  <p:cSld name="Rubrik på Bild">
    <p:spTree>
      <p:nvGrpSpPr>
        <p:cNvPr id="1" name="Shape 38"/>
        <p:cNvGrpSpPr/>
        <p:nvPr/>
      </p:nvGrpSpPr>
      <p:grpSpPr>
        <a:xfrm>
          <a:off x="0" y="0"/>
          <a:ext cx="0" cy="0"/>
          <a:chOff x="0" y="0"/>
          <a:chExt cx="0" cy="0"/>
        </a:xfrm>
      </p:grpSpPr>
      <p:pic>
        <p:nvPicPr>
          <p:cNvPr id="39" name="Google Shape;39;p8"/>
          <p:cNvPicPr preferRelativeResize="0"/>
          <p:nvPr/>
        </p:nvPicPr>
        <p:blipFill rotWithShape="1">
          <a:blip r:embed="rId2">
            <a:alphaModFix/>
          </a:blip>
          <a:srcRect/>
          <a:stretch/>
        </p:blipFill>
        <p:spPr>
          <a:xfrm>
            <a:off x="0" y="0"/>
            <a:ext cx="12192000" cy="5590117"/>
          </a:xfrm>
          <a:prstGeom prst="rect">
            <a:avLst/>
          </a:prstGeom>
          <a:noFill/>
          <a:ln>
            <a:noFill/>
          </a:ln>
        </p:spPr>
      </p:pic>
      <p:sp>
        <p:nvSpPr>
          <p:cNvPr id="40" name="Google Shape;40;p8"/>
          <p:cNvSpPr>
            <a:spLocks noGrp="1"/>
          </p:cNvSpPr>
          <p:nvPr>
            <p:ph type="pic" idx="2"/>
          </p:nvPr>
        </p:nvSpPr>
        <p:spPr>
          <a:xfrm>
            <a:off x="0" y="1"/>
            <a:ext cx="12192000" cy="5590000"/>
          </a:xfrm>
          <a:prstGeom prst="rect">
            <a:avLst/>
          </a:prstGeom>
          <a:noFill/>
          <a:ln>
            <a:noFill/>
          </a:ln>
        </p:spPr>
      </p:sp>
      <p:sp>
        <p:nvSpPr>
          <p:cNvPr id="41" name="Google Shape;41;p8"/>
          <p:cNvSpPr txBox="1">
            <a:spLocks noGrp="1"/>
          </p:cNvSpPr>
          <p:nvPr>
            <p:ph type="ctrTitle"/>
          </p:nvPr>
        </p:nvSpPr>
        <p:spPr>
          <a:xfrm>
            <a:off x="1016732" y="1557339"/>
            <a:ext cx="10272000" cy="1008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4400"/>
              <a:buFont typeface="Calibri"/>
              <a:buNone/>
              <a:defRPr sz="5867">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5742518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Rubrik, Brödtext, Bild, Kapitelmärkning">
  <p:cSld name="Rubrik, Brödtext, Bild, Kapitelmärkning">
    <p:spTree>
      <p:nvGrpSpPr>
        <p:cNvPr id="1" name="Shape 42"/>
        <p:cNvGrpSpPr/>
        <p:nvPr/>
      </p:nvGrpSpPr>
      <p:grpSpPr>
        <a:xfrm>
          <a:off x="0" y="0"/>
          <a:ext cx="0" cy="0"/>
          <a:chOff x="0" y="0"/>
          <a:chExt cx="0" cy="0"/>
        </a:xfrm>
      </p:grpSpPr>
      <p:sp>
        <p:nvSpPr>
          <p:cNvPr id="43" name="Google Shape;43;p9"/>
          <p:cNvSpPr txBox="1">
            <a:spLocks noGrp="1"/>
          </p:cNvSpPr>
          <p:nvPr>
            <p:ph type="body" idx="1"/>
          </p:nvPr>
        </p:nvSpPr>
        <p:spPr>
          <a:xfrm>
            <a:off x="1007533" y="765176"/>
            <a:ext cx="5088400" cy="780000"/>
          </a:xfrm>
          <a:prstGeom prst="rect">
            <a:avLst/>
          </a:prstGeom>
          <a:noFill/>
          <a:ln>
            <a:noFill/>
          </a:ln>
        </p:spPr>
        <p:txBody>
          <a:bodyPr spcFirstLastPara="1" wrap="square" lIns="91425" tIns="45700" rIns="91425" bIns="45700" anchor="ctr" anchorCtr="0">
            <a:noAutofit/>
          </a:bodyPr>
          <a:lstStyle>
            <a:lvl1pPr marL="609585" lvl="0" indent="-304792" algn="l">
              <a:spcBef>
                <a:spcPts val="800"/>
              </a:spcBef>
              <a:spcAft>
                <a:spcPts val="0"/>
              </a:spcAft>
              <a:buSzPts val="3000"/>
              <a:buNone/>
              <a:defRPr sz="4000">
                <a:solidFill>
                  <a:srgbClr val="0050A0"/>
                </a:solidFill>
                <a:latin typeface="Calibri"/>
                <a:ea typeface="Calibri"/>
                <a:cs typeface="Calibri"/>
                <a:sym typeface="Calibri"/>
              </a:defRPr>
            </a:lvl1pPr>
            <a:lvl2pPr marL="1219170" lvl="1" indent="-457189" algn="l">
              <a:spcBef>
                <a:spcPts val="480"/>
              </a:spcBef>
              <a:spcAft>
                <a:spcPts val="0"/>
              </a:spcAft>
              <a:buSzPts val="1800"/>
              <a:buChar char="•"/>
              <a:defRPr/>
            </a:lvl2pPr>
            <a:lvl3pPr marL="1828754" lvl="2" indent="-457189" algn="l">
              <a:spcBef>
                <a:spcPts val="480"/>
              </a:spcBef>
              <a:spcAft>
                <a:spcPts val="0"/>
              </a:spcAft>
              <a:buSzPts val="1800"/>
              <a:buChar char="•"/>
              <a:defRPr/>
            </a:lvl3pPr>
            <a:lvl4pPr marL="2438339" lvl="3" indent="-457189" algn="l">
              <a:spcBef>
                <a:spcPts val="480"/>
              </a:spcBef>
              <a:spcAft>
                <a:spcPts val="0"/>
              </a:spcAft>
              <a:buSzPts val="1800"/>
              <a:buChar char="•"/>
              <a:defRPr/>
            </a:lvl4pPr>
            <a:lvl5pPr marL="3047924" lvl="4" indent="-457189" algn="l">
              <a:spcBef>
                <a:spcPts val="480"/>
              </a:spcBef>
              <a:spcAft>
                <a:spcPts val="0"/>
              </a:spcAft>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44" name="Google Shape;44;p9"/>
          <p:cNvSpPr txBox="1">
            <a:spLocks noGrp="1"/>
          </p:cNvSpPr>
          <p:nvPr>
            <p:ph type="body" idx="2"/>
          </p:nvPr>
        </p:nvSpPr>
        <p:spPr>
          <a:xfrm>
            <a:off x="1007533" y="1773480"/>
            <a:ext cx="5088400" cy="3816000"/>
          </a:xfrm>
          <a:prstGeom prst="rect">
            <a:avLst/>
          </a:prstGeom>
          <a:noFill/>
          <a:ln>
            <a:noFill/>
          </a:ln>
        </p:spPr>
        <p:txBody>
          <a:bodyPr spcFirstLastPara="1" wrap="square" lIns="91425" tIns="45700" rIns="91425" bIns="45700" anchor="t" anchorCtr="0">
            <a:noAutofit/>
          </a:bodyPr>
          <a:lstStyle>
            <a:lvl1pPr marL="609585" lvl="0" indent="-304792" algn="l">
              <a:spcBef>
                <a:spcPts val="800"/>
              </a:spcBef>
              <a:spcAft>
                <a:spcPts val="0"/>
              </a:spcAft>
              <a:buSzPts val="2000"/>
              <a:buNone/>
              <a:defRPr sz="2667">
                <a:solidFill>
                  <a:schemeClr val="dk1"/>
                </a:solidFill>
                <a:latin typeface="Calibri"/>
                <a:ea typeface="Calibri"/>
                <a:cs typeface="Calibri"/>
                <a:sym typeface="Calibri"/>
              </a:defRPr>
            </a:lvl1pPr>
            <a:lvl2pPr marL="1219170" lvl="1" indent="-304792" algn="l">
              <a:spcBef>
                <a:spcPts val="800"/>
              </a:spcBef>
              <a:spcAft>
                <a:spcPts val="0"/>
              </a:spcAft>
              <a:buSzPts val="1800"/>
              <a:buNone/>
              <a:defRPr/>
            </a:lvl2pPr>
            <a:lvl3pPr marL="1828754" lvl="2" indent="-304792" algn="l">
              <a:spcBef>
                <a:spcPts val="427"/>
              </a:spcBef>
              <a:spcAft>
                <a:spcPts val="0"/>
              </a:spcAft>
              <a:buSzPts val="1600"/>
              <a:buNone/>
              <a:defRPr/>
            </a:lvl3pPr>
            <a:lvl4pPr marL="2438339" lvl="3" indent="-304792" algn="l">
              <a:spcBef>
                <a:spcPts val="373"/>
              </a:spcBef>
              <a:spcAft>
                <a:spcPts val="0"/>
              </a:spcAft>
              <a:buSzPts val="1400"/>
              <a:buNone/>
              <a:defRPr/>
            </a:lvl4pPr>
            <a:lvl5pPr marL="3047924" lvl="4" indent="-304792" algn="l">
              <a:spcBef>
                <a:spcPts val="320"/>
              </a:spcBef>
              <a:spcAft>
                <a:spcPts val="0"/>
              </a:spcAft>
              <a:buSzPts val="1200"/>
              <a:buNone/>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45" name="Google Shape;45;p9"/>
          <p:cNvSpPr>
            <a:spLocks noGrp="1"/>
          </p:cNvSpPr>
          <p:nvPr>
            <p:ph type="pic" idx="3"/>
          </p:nvPr>
        </p:nvSpPr>
        <p:spPr>
          <a:xfrm>
            <a:off x="6479717" y="765176"/>
            <a:ext cx="4800000" cy="4824400"/>
          </a:xfrm>
          <a:prstGeom prst="rect">
            <a:avLst/>
          </a:prstGeom>
          <a:noFill/>
          <a:ln>
            <a:noFill/>
          </a:ln>
        </p:spPr>
      </p:sp>
      <p:sp>
        <p:nvSpPr>
          <p:cNvPr id="46" name="Google Shape;46;p9"/>
          <p:cNvSpPr txBox="1">
            <a:spLocks noGrp="1"/>
          </p:cNvSpPr>
          <p:nvPr>
            <p:ph type="body" idx="4"/>
          </p:nvPr>
        </p:nvSpPr>
        <p:spPr>
          <a:xfrm>
            <a:off x="527051" y="332111"/>
            <a:ext cx="10752800" cy="214000"/>
          </a:xfrm>
          <a:prstGeom prst="rect">
            <a:avLst/>
          </a:prstGeom>
          <a:noFill/>
          <a:ln>
            <a:noFill/>
          </a:ln>
        </p:spPr>
        <p:txBody>
          <a:bodyPr spcFirstLastPara="1" wrap="square" lIns="91425" tIns="45700" rIns="91425" bIns="45700" anchor="ctr" anchorCtr="0">
            <a:noAutofit/>
          </a:bodyPr>
          <a:lstStyle>
            <a:lvl1pPr marL="609585" lvl="0" indent="-304792" algn="l">
              <a:spcBef>
                <a:spcPts val="267"/>
              </a:spcBef>
              <a:spcAft>
                <a:spcPts val="0"/>
              </a:spcAft>
              <a:buSzPts val="1000"/>
              <a:buFont typeface="Calibri"/>
              <a:buNone/>
              <a:defRPr sz="1333" b="1">
                <a:solidFill>
                  <a:srgbClr val="0050A0"/>
                </a:solidFill>
                <a:latin typeface="Calibri"/>
                <a:ea typeface="Calibri"/>
                <a:cs typeface="Calibri"/>
                <a:sym typeface="Calibri"/>
              </a:defRPr>
            </a:lvl1pPr>
            <a:lvl2pPr marL="1219170" lvl="1" indent="-457189" algn="l">
              <a:spcBef>
                <a:spcPts val="480"/>
              </a:spcBef>
              <a:spcAft>
                <a:spcPts val="0"/>
              </a:spcAft>
              <a:buSzPts val="1800"/>
              <a:buChar char="•"/>
              <a:defRPr/>
            </a:lvl2pPr>
            <a:lvl3pPr marL="1828754" lvl="2" indent="-457189" algn="l">
              <a:spcBef>
                <a:spcPts val="480"/>
              </a:spcBef>
              <a:spcAft>
                <a:spcPts val="0"/>
              </a:spcAft>
              <a:buSzPts val="1800"/>
              <a:buChar char="•"/>
              <a:defRPr/>
            </a:lvl3pPr>
            <a:lvl4pPr marL="2438339" lvl="3" indent="-457189" algn="l">
              <a:spcBef>
                <a:spcPts val="480"/>
              </a:spcBef>
              <a:spcAft>
                <a:spcPts val="0"/>
              </a:spcAft>
              <a:buSzPts val="1800"/>
              <a:buChar char="•"/>
              <a:defRPr/>
            </a:lvl4pPr>
            <a:lvl5pPr marL="3047924" lvl="4" indent="-457189" algn="l">
              <a:spcBef>
                <a:spcPts val="480"/>
              </a:spcBef>
              <a:spcAft>
                <a:spcPts val="0"/>
              </a:spcAft>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794941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sida, plommon">
    <p:bg>
      <p:bgPr>
        <a:solidFill>
          <a:srgbClr val="623D5A"/>
        </a:solidFill>
        <a:effectLst/>
      </p:bgPr>
    </p:bg>
    <p:spTree>
      <p:nvGrpSpPr>
        <p:cNvPr id="1" name=""/>
        <p:cNvGrpSpPr/>
        <p:nvPr/>
      </p:nvGrpSpPr>
      <p:grpSpPr>
        <a:xfrm>
          <a:off x="0" y="0"/>
          <a:ext cx="0" cy="0"/>
          <a:chOff x="0" y="0"/>
          <a:chExt cx="0" cy="0"/>
        </a:xfrm>
      </p:grpSpPr>
      <p:pic>
        <p:nvPicPr>
          <p:cNvPr id="4" name="Logotype">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8306" y="5745600"/>
            <a:ext cx="1568111" cy="489600"/>
          </a:xfrm>
          <a:prstGeom prst="rect">
            <a:avLst/>
          </a:prstGeom>
        </p:spPr>
      </p:pic>
      <p:sp>
        <p:nvSpPr>
          <p:cNvPr id="8" name="Platshållare för text 3"/>
          <p:cNvSpPr>
            <a:spLocks noGrp="1"/>
          </p:cNvSpPr>
          <p:nvPr>
            <p:ph type="body" sz="quarter" idx="11" hasCustomPrompt="1"/>
          </p:nvPr>
        </p:nvSpPr>
        <p:spPr>
          <a:xfrm>
            <a:off x="623392" y="4264064"/>
            <a:ext cx="10813025" cy="677104"/>
          </a:xfrm>
        </p:spPr>
        <p:txBody>
          <a:bodyPr/>
          <a:lstStyle>
            <a:lvl1pPr algn="ctr">
              <a:defRPr sz="2800" baseline="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FFFFFF"/>
                </a:solidFill>
                <a:latin typeface="+mj-lt"/>
              </a:defRPr>
            </a:lvl5pPr>
          </a:lstStyle>
          <a:p>
            <a:pPr lvl="0"/>
            <a:r>
              <a:rPr lang="sv-SE"/>
              <a:t>Klicka här för att lägga till underrubrik</a:t>
            </a:r>
          </a:p>
        </p:txBody>
      </p:sp>
      <p:sp>
        <p:nvSpPr>
          <p:cNvPr id="7" name="Rubrik 1"/>
          <p:cNvSpPr>
            <a:spLocks noGrp="1"/>
          </p:cNvSpPr>
          <p:nvPr>
            <p:ph type="title" hasCustomPrompt="1"/>
          </p:nvPr>
        </p:nvSpPr>
        <p:spPr>
          <a:xfrm>
            <a:off x="623392" y="1412776"/>
            <a:ext cx="10813025" cy="2700000"/>
          </a:xfrm>
        </p:spPr>
        <p:txBody>
          <a:bodyPr anchor="b" anchorCtr="0"/>
          <a:lstStyle>
            <a:lvl1pPr algn="ctr">
              <a:defRPr sz="7200" baseline="0">
                <a:solidFill>
                  <a:srgbClr val="FFFFFF"/>
                </a:solidFill>
                <a:latin typeface="+mj-lt"/>
                <a:ea typeface="Open Sans Light" panose="020B0306030504020204" pitchFamily="34" charset="0"/>
                <a:cs typeface="Open Sans Light" panose="020B0306030504020204" pitchFamily="34" charset="0"/>
              </a:defRPr>
            </a:lvl1pPr>
          </a:lstStyle>
          <a:p>
            <a:r>
              <a:rPr lang="sv-SE" i="0"/>
              <a:t>Klicka här för att lägga till h</a:t>
            </a:r>
            <a:r>
              <a:rPr lang="sv-SE"/>
              <a:t>uvudrubrik</a:t>
            </a:r>
          </a:p>
        </p:txBody>
      </p:sp>
    </p:spTree>
    <p:extLst>
      <p:ext uri="{BB962C8B-B14F-4D97-AF65-F5344CB8AC3E}">
        <p14:creationId xmlns:p14="http://schemas.microsoft.com/office/powerpoint/2010/main" val="590498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Rubrik + Bild, Kapitelmärkning">
  <p:cSld name="Rubrik + Bild, Kapitelmärkning">
    <p:spTree>
      <p:nvGrpSpPr>
        <p:cNvPr id="1" name="Shape 47"/>
        <p:cNvGrpSpPr/>
        <p:nvPr/>
      </p:nvGrpSpPr>
      <p:grpSpPr>
        <a:xfrm>
          <a:off x="0" y="0"/>
          <a:ext cx="0" cy="0"/>
          <a:chOff x="0" y="0"/>
          <a:chExt cx="0" cy="0"/>
        </a:xfrm>
      </p:grpSpPr>
      <p:sp>
        <p:nvSpPr>
          <p:cNvPr id="48" name="Google Shape;48;p10"/>
          <p:cNvSpPr txBox="1">
            <a:spLocks noGrp="1"/>
          </p:cNvSpPr>
          <p:nvPr>
            <p:ph type="body" idx="1"/>
          </p:nvPr>
        </p:nvSpPr>
        <p:spPr>
          <a:xfrm>
            <a:off x="1007533" y="765176"/>
            <a:ext cx="10272000" cy="780000"/>
          </a:xfrm>
          <a:prstGeom prst="rect">
            <a:avLst/>
          </a:prstGeom>
          <a:noFill/>
          <a:ln>
            <a:noFill/>
          </a:ln>
        </p:spPr>
        <p:txBody>
          <a:bodyPr spcFirstLastPara="1" wrap="square" lIns="91425" tIns="45700" rIns="91425" bIns="45700" anchor="ctr" anchorCtr="0">
            <a:noAutofit/>
          </a:bodyPr>
          <a:lstStyle>
            <a:lvl1pPr marL="609585" lvl="0" indent="-304792" algn="l">
              <a:spcBef>
                <a:spcPts val="800"/>
              </a:spcBef>
              <a:spcAft>
                <a:spcPts val="0"/>
              </a:spcAft>
              <a:buSzPts val="3000"/>
              <a:buNone/>
              <a:defRPr sz="4000">
                <a:solidFill>
                  <a:srgbClr val="0050A0"/>
                </a:solidFill>
                <a:latin typeface="Calibri"/>
                <a:ea typeface="Calibri"/>
                <a:cs typeface="Calibri"/>
                <a:sym typeface="Calibri"/>
              </a:defRPr>
            </a:lvl1pPr>
            <a:lvl2pPr marL="1219170" lvl="1" indent="-457189" algn="l">
              <a:spcBef>
                <a:spcPts val="480"/>
              </a:spcBef>
              <a:spcAft>
                <a:spcPts val="0"/>
              </a:spcAft>
              <a:buSzPts val="1800"/>
              <a:buChar char="•"/>
              <a:defRPr/>
            </a:lvl2pPr>
            <a:lvl3pPr marL="1828754" lvl="2" indent="-457189" algn="l">
              <a:spcBef>
                <a:spcPts val="480"/>
              </a:spcBef>
              <a:spcAft>
                <a:spcPts val="0"/>
              </a:spcAft>
              <a:buSzPts val="1800"/>
              <a:buChar char="•"/>
              <a:defRPr/>
            </a:lvl3pPr>
            <a:lvl4pPr marL="2438339" lvl="3" indent="-457189" algn="l">
              <a:spcBef>
                <a:spcPts val="480"/>
              </a:spcBef>
              <a:spcAft>
                <a:spcPts val="0"/>
              </a:spcAft>
              <a:buSzPts val="1800"/>
              <a:buChar char="•"/>
              <a:defRPr/>
            </a:lvl4pPr>
            <a:lvl5pPr marL="3047924" lvl="4" indent="-457189" algn="l">
              <a:spcBef>
                <a:spcPts val="480"/>
              </a:spcBef>
              <a:spcAft>
                <a:spcPts val="0"/>
              </a:spcAft>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49" name="Google Shape;49;p10"/>
          <p:cNvSpPr>
            <a:spLocks noGrp="1"/>
          </p:cNvSpPr>
          <p:nvPr>
            <p:ph type="pic" idx="2"/>
          </p:nvPr>
        </p:nvSpPr>
        <p:spPr>
          <a:xfrm>
            <a:off x="1007533" y="1772819"/>
            <a:ext cx="10272000" cy="3480800"/>
          </a:xfrm>
          <a:prstGeom prst="rect">
            <a:avLst/>
          </a:prstGeom>
          <a:noFill/>
          <a:ln>
            <a:noFill/>
          </a:ln>
        </p:spPr>
      </p:sp>
      <p:sp>
        <p:nvSpPr>
          <p:cNvPr id="50" name="Google Shape;50;p10"/>
          <p:cNvSpPr txBox="1">
            <a:spLocks noGrp="1"/>
          </p:cNvSpPr>
          <p:nvPr>
            <p:ph type="body" idx="3"/>
          </p:nvPr>
        </p:nvSpPr>
        <p:spPr>
          <a:xfrm>
            <a:off x="527051" y="332656"/>
            <a:ext cx="10752800" cy="213600"/>
          </a:xfrm>
          <a:prstGeom prst="rect">
            <a:avLst/>
          </a:prstGeom>
          <a:noFill/>
          <a:ln>
            <a:noFill/>
          </a:ln>
        </p:spPr>
        <p:txBody>
          <a:bodyPr spcFirstLastPara="1" wrap="square" lIns="91425" tIns="45700" rIns="91425" bIns="45700" anchor="ctr" anchorCtr="0">
            <a:noAutofit/>
          </a:bodyPr>
          <a:lstStyle>
            <a:lvl1pPr marL="609585" lvl="0" indent="-304792" algn="l">
              <a:spcBef>
                <a:spcPts val="267"/>
              </a:spcBef>
              <a:spcAft>
                <a:spcPts val="0"/>
              </a:spcAft>
              <a:buSzPts val="1000"/>
              <a:buFont typeface="Calibri"/>
              <a:buNone/>
              <a:defRPr sz="1333" b="1">
                <a:solidFill>
                  <a:srgbClr val="0050A0"/>
                </a:solidFill>
                <a:latin typeface="Calibri"/>
                <a:ea typeface="Calibri"/>
                <a:cs typeface="Calibri"/>
                <a:sym typeface="Calibri"/>
              </a:defRPr>
            </a:lvl1pPr>
            <a:lvl2pPr marL="1219170" lvl="1" indent="-457189" algn="l">
              <a:spcBef>
                <a:spcPts val="480"/>
              </a:spcBef>
              <a:spcAft>
                <a:spcPts val="0"/>
              </a:spcAft>
              <a:buSzPts val="1800"/>
              <a:buChar char="•"/>
              <a:defRPr/>
            </a:lvl2pPr>
            <a:lvl3pPr marL="1828754" lvl="2" indent="-457189" algn="l">
              <a:spcBef>
                <a:spcPts val="480"/>
              </a:spcBef>
              <a:spcAft>
                <a:spcPts val="0"/>
              </a:spcAft>
              <a:buSzPts val="1800"/>
              <a:buChar char="•"/>
              <a:defRPr/>
            </a:lvl3pPr>
            <a:lvl4pPr marL="2438339" lvl="3" indent="-457189" algn="l">
              <a:spcBef>
                <a:spcPts val="480"/>
              </a:spcBef>
              <a:spcAft>
                <a:spcPts val="0"/>
              </a:spcAft>
              <a:buSzPts val="1800"/>
              <a:buChar char="•"/>
              <a:defRPr/>
            </a:lvl4pPr>
            <a:lvl5pPr marL="3047924" lvl="4" indent="-457189" algn="l">
              <a:spcBef>
                <a:spcPts val="480"/>
              </a:spcBef>
              <a:spcAft>
                <a:spcPts val="0"/>
              </a:spcAft>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356069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Rubrik + Brödtext, mörk bakgrund, Kapitelmärkning">
  <p:cSld name="Rubrik + Brödtext, mörk bakgrund, Kapitelmärkning">
    <p:spTree>
      <p:nvGrpSpPr>
        <p:cNvPr id="1" name="Shape 51"/>
        <p:cNvGrpSpPr/>
        <p:nvPr/>
      </p:nvGrpSpPr>
      <p:grpSpPr>
        <a:xfrm>
          <a:off x="0" y="0"/>
          <a:ext cx="0" cy="0"/>
          <a:chOff x="0" y="0"/>
          <a:chExt cx="0" cy="0"/>
        </a:xfrm>
      </p:grpSpPr>
      <p:pic>
        <p:nvPicPr>
          <p:cNvPr id="52" name="Google Shape;52;p11"/>
          <p:cNvPicPr preferRelativeResize="0"/>
          <p:nvPr/>
        </p:nvPicPr>
        <p:blipFill rotWithShape="1">
          <a:blip r:embed="rId2">
            <a:alphaModFix/>
          </a:blip>
          <a:srcRect t="1" b="41032"/>
          <a:stretch/>
        </p:blipFill>
        <p:spPr>
          <a:xfrm>
            <a:off x="1" y="-3"/>
            <a:ext cx="12196889" cy="5592000"/>
          </a:xfrm>
          <a:prstGeom prst="rect">
            <a:avLst/>
          </a:prstGeom>
          <a:noFill/>
          <a:ln>
            <a:noFill/>
          </a:ln>
        </p:spPr>
      </p:pic>
      <p:sp>
        <p:nvSpPr>
          <p:cNvPr id="53" name="Google Shape;53;p11"/>
          <p:cNvSpPr txBox="1">
            <a:spLocks noGrp="1"/>
          </p:cNvSpPr>
          <p:nvPr>
            <p:ph type="body" idx="1"/>
          </p:nvPr>
        </p:nvSpPr>
        <p:spPr>
          <a:xfrm>
            <a:off x="1007533" y="765176"/>
            <a:ext cx="10272000" cy="780000"/>
          </a:xfrm>
          <a:prstGeom prst="rect">
            <a:avLst/>
          </a:prstGeom>
          <a:noFill/>
          <a:ln>
            <a:noFill/>
          </a:ln>
        </p:spPr>
        <p:txBody>
          <a:bodyPr spcFirstLastPara="1" wrap="square" lIns="91425" tIns="45700" rIns="91425" bIns="45700" anchor="ctr" anchorCtr="0">
            <a:noAutofit/>
          </a:bodyPr>
          <a:lstStyle>
            <a:lvl1pPr marL="609585" lvl="0" indent="-304792" algn="l">
              <a:spcBef>
                <a:spcPts val="800"/>
              </a:spcBef>
              <a:spcAft>
                <a:spcPts val="0"/>
              </a:spcAft>
              <a:buSzPts val="3000"/>
              <a:buNone/>
              <a:defRPr sz="4000">
                <a:solidFill>
                  <a:schemeClr val="lt1"/>
                </a:solidFill>
                <a:latin typeface="Calibri"/>
                <a:ea typeface="Calibri"/>
                <a:cs typeface="Calibri"/>
                <a:sym typeface="Calibri"/>
              </a:defRPr>
            </a:lvl1pPr>
            <a:lvl2pPr marL="1219170" lvl="1" indent="-457189" algn="l">
              <a:spcBef>
                <a:spcPts val="480"/>
              </a:spcBef>
              <a:spcAft>
                <a:spcPts val="0"/>
              </a:spcAft>
              <a:buSzPts val="1800"/>
              <a:buChar char="•"/>
              <a:defRPr/>
            </a:lvl2pPr>
            <a:lvl3pPr marL="1828754" lvl="2" indent="-457189" algn="l">
              <a:spcBef>
                <a:spcPts val="480"/>
              </a:spcBef>
              <a:spcAft>
                <a:spcPts val="0"/>
              </a:spcAft>
              <a:buSzPts val="1800"/>
              <a:buChar char="•"/>
              <a:defRPr/>
            </a:lvl3pPr>
            <a:lvl4pPr marL="2438339" lvl="3" indent="-457189" algn="l">
              <a:spcBef>
                <a:spcPts val="480"/>
              </a:spcBef>
              <a:spcAft>
                <a:spcPts val="0"/>
              </a:spcAft>
              <a:buSzPts val="1800"/>
              <a:buChar char="•"/>
              <a:defRPr/>
            </a:lvl4pPr>
            <a:lvl5pPr marL="3047924" lvl="4" indent="-457189" algn="l">
              <a:spcBef>
                <a:spcPts val="480"/>
              </a:spcBef>
              <a:spcAft>
                <a:spcPts val="0"/>
              </a:spcAft>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54" name="Google Shape;54;p11"/>
          <p:cNvSpPr txBox="1">
            <a:spLocks noGrp="1"/>
          </p:cNvSpPr>
          <p:nvPr>
            <p:ph type="body" idx="2"/>
          </p:nvPr>
        </p:nvSpPr>
        <p:spPr>
          <a:xfrm>
            <a:off x="1007533" y="1767417"/>
            <a:ext cx="10272000" cy="3485600"/>
          </a:xfrm>
          <a:prstGeom prst="rect">
            <a:avLst/>
          </a:prstGeom>
          <a:noFill/>
          <a:ln>
            <a:noFill/>
          </a:ln>
        </p:spPr>
        <p:txBody>
          <a:bodyPr spcFirstLastPara="1" wrap="square" lIns="91425" tIns="45700" rIns="91425" bIns="45700" anchor="t" anchorCtr="0">
            <a:noAutofit/>
          </a:bodyPr>
          <a:lstStyle>
            <a:lvl1pPr marL="609585" lvl="0" indent="-304792" algn="l">
              <a:spcBef>
                <a:spcPts val="800"/>
              </a:spcBef>
              <a:spcAft>
                <a:spcPts val="0"/>
              </a:spcAft>
              <a:buSzPts val="2000"/>
              <a:buNone/>
              <a:defRPr sz="2667">
                <a:solidFill>
                  <a:schemeClr val="lt1"/>
                </a:solidFill>
                <a:latin typeface="Calibri"/>
                <a:ea typeface="Calibri"/>
                <a:cs typeface="Calibri"/>
                <a:sym typeface="Calibri"/>
              </a:defRPr>
            </a:lvl1pPr>
            <a:lvl2pPr marL="1219170" lvl="1" indent="-304792" algn="l">
              <a:spcBef>
                <a:spcPts val="800"/>
              </a:spcBef>
              <a:spcAft>
                <a:spcPts val="0"/>
              </a:spcAft>
              <a:buSzPts val="1800"/>
              <a:buNone/>
              <a:defRPr/>
            </a:lvl2pPr>
            <a:lvl3pPr marL="1828754" lvl="2" indent="-304792" algn="l">
              <a:spcBef>
                <a:spcPts val="427"/>
              </a:spcBef>
              <a:spcAft>
                <a:spcPts val="0"/>
              </a:spcAft>
              <a:buSzPts val="1600"/>
              <a:buNone/>
              <a:defRPr/>
            </a:lvl3pPr>
            <a:lvl4pPr marL="2438339" lvl="3" indent="-304792" algn="l">
              <a:spcBef>
                <a:spcPts val="373"/>
              </a:spcBef>
              <a:spcAft>
                <a:spcPts val="0"/>
              </a:spcAft>
              <a:buSzPts val="1400"/>
              <a:buNone/>
              <a:defRPr/>
            </a:lvl4pPr>
            <a:lvl5pPr marL="3047924" lvl="4" indent="-304792" algn="l">
              <a:spcBef>
                <a:spcPts val="320"/>
              </a:spcBef>
              <a:spcAft>
                <a:spcPts val="0"/>
              </a:spcAft>
              <a:buSzPts val="1200"/>
              <a:buNone/>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55" name="Google Shape;55;p11"/>
          <p:cNvSpPr txBox="1">
            <a:spLocks noGrp="1"/>
          </p:cNvSpPr>
          <p:nvPr>
            <p:ph type="body" idx="3"/>
          </p:nvPr>
        </p:nvSpPr>
        <p:spPr>
          <a:xfrm>
            <a:off x="527051" y="327416"/>
            <a:ext cx="10752400" cy="218800"/>
          </a:xfrm>
          <a:prstGeom prst="rect">
            <a:avLst/>
          </a:prstGeom>
          <a:noFill/>
          <a:ln>
            <a:noFill/>
          </a:ln>
        </p:spPr>
        <p:txBody>
          <a:bodyPr spcFirstLastPara="1" wrap="square" lIns="91425" tIns="45700" rIns="91425" bIns="45700" anchor="ctr" anchorCtr="0">
            <a:noAutofit/>
          </a:bodyPr>
          <a:lstStyle>
            <a:lvl1pPr marL="609585" lvl="0" indent="-304792" algn="l">
              <a:spcBef>
                <a:spcPts val="267"/>
              </a:spcBef>
              <a:spcAft>
                <a:spcPts val="0"/>
              </a:spcAft>
              <a:buSzPts val="1000"/>
              <a:buFont typeface="Calibri"/>
              <a:buNone/>
              <a:defRPr sz="1333" b="1">
                <a:solidFill>
                  <a:schemeClr val="lt1"/>
                </a:solidFill>
                <a:latin typeface="Calibri"/>
                <a:ea typeface="Calibri"/>
                <a:cs typeface="Calibri"/>
                <a:sym typeface="Calibri"/>
              </a:defRPr>
            </a:lvl1pPr>
            <a:lvl2pPr marL="1219170" lvl="1" indent="-457189" algn="l">
              <a:spcBef>
                <a:spcPts val="480"/>
              </a:spcBef>
              <a:spcAft>
                <a:spcPts val="0"/>
              </a:spcAft>
              <a:buSzPts val="1800"/>
              <a:buChar char="•"/>
              <a:defRPr/>
            </a:lvl2pPr>
            <a:lvl3pPr marL="1828754" lvl="2" indent="-457189" algn="l">
              <a:spcBef>
                <a:spcPts val="480"/>
              </a:spcBef>
              <a:spcAft>
                <a:spcPts val="0"/>
              </a:spcAft>
              <a:buSzPts val="1800"/>
              <a:buChar char="•"/>
              <a:defRPr/>
            </a:lvl3pPr>
            <a:lvl4pPr marL="2438339" lvl="3" indent="-457189" algn="l">
              <a:spcBef>
                <a:spcPts val="480"/>
              </a:spcBef>
              <a:spcAft>
                <a:spcPts val="0"/>
              </a:spcAft>
              <a:buSzPts val="1800"/>
              <a:buChar char="•"/>
              <a:defRPr/>
            </a:lvl4pPr>
            <a:lvl5pPr marL="3047924" lvl="4" indent="-457189" algn="l">
              <a:spcBef>
                <a:spcPts val="480"/>
              </a:spcBef>
              <a:spcAft>
                <a:spcPts val="0"/>
              </a:spcAft>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854819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_Rubrik + Brödtext, mörk bakgrund, Kapitelmärkning">
  <p:cSld name="1_Rubrik + Brödtext, mörk bakgrund, Kapitelmärkning">
    <p:spTree>
      <p:nvGrpSpPr>
        <p:cNvPr id="1" name="Shape 56"/>
        <p:cNvGrpSpPr/>
        <p:nvPr/>
      </p:nvGrpSpPr>
      <p:grpSpPr>
        <a:xfrm>
          <a:off x="0" y="0"/>
          <a:ext cx="0" cy="0"/>
          <a:chOff x="0" y="0"/>
          <a:chExt cx="0" cy="0"/>
        </a:xfrm>
      </p:grpSpPr>
      <p:pic>
        <p:nvPicPr>
          <p:cNvPr id="57" name="Google Shape;57;p12"/>
          <p:cNvPicPr preferRelativeResize="0"/>
          <p:nvPr/>
        </p:nvPicPr>
        <p:blipFill rotWithShape="1">
          <a:blip r:embed="rId2">
            <a:alphaModFix/>
          </a:blip>
          <a:srcRect t="1" b="40931"/>
          <a:stretch/>
        </p:blipFill>
        <p:spPr>
          <a:xfrm>
            <a:off x="0" y="-4"/>
            <a:ext cx="12196800" cy="5592000"/>
          </a:xfrm>
          <a:prstGeom prst="rect">
            <a:avLst/>
          </a:prstGeom>
          <a:noFill/>
          <a:ln>
            <a:noFill/>
          </a:ln>
        </p:spPr>
      </p:pic>
      <p:sp>
        <p:nvSpPr>
          <p:cNvPr id="58" name="Google Shape;58;p12"/>
          <p:cNvSpPr txBox="1">
            <a:spLocks noGrp="1"/>
          </p:cNvSpPr>
          <p:nvPr>
            <p:ph type="body" idx="1"/>
          </p:nvPr>
        </p:nvSpPr>
        <p:spPr>
          <a:xfrm>
            <a:off x="1007533" y="757767"/>
            <a:ext cx="10272000" cy="787200"/>
          </a:xfrm>
          <a:prstGeom prst="rect">
            <a:avLst/>
          </a:prstGeom>
          <a:noFill/>
          <a:ln>
            <a:noFill/>
          </a:ln>
        </p:spPr>
        <p:txBody>
          <a:bodyPr spcFirstLastPara="1" wrap="square" lIns="91425" tIns="45700" rIns="91425" bIns="45700" anchor="ctr" anchorCtr="0">
            <a:noAutofit/>
          </a:bodyPr>
          <a:lstStyle>
            <a:lvl1pPr marL="609585" lvl="0" indent="-304792" algn="l">
              <a:spcBef>
                <a:spcPts val="800"/>
              </a:spcBef>
              <a:spcAft>
                <a:spcPts val="0"/>
              </a:spcAft>
              <a:buSzPts val="3000"/>
              <a:buNone/>
              <a:defRPr sz="4000">
                <a:solidFill>
                  <a:schemeClr val="lt1"/>
                </a:solidFill>
                <a:latin typeface="Calibri"/>
                <a:ea typeface="Calibri"/>
                <a:cs typeface="Calibri"/>
                <a:sym typeface="Calibri"/>
              </a:defRPr>
            </a:lvl1pPr>
            <a:lvl2pPr marL="1219170" lvl="1" indent="-457189" algn="l">
              <a:spcBef>
                <a:spcPts val="480"/>
              </a:spcBef>
              <a:spcAft>
                <a:spcPts val="0"/>
              </a:spcAft>
              <a:buSzPts val="1800"/>
              <a:buChar char="•"/>
              <a:defRPr/>
            </a:lvl2pPr>
            <a:lvl3pPr marL="1828754" lvl="2" indent="-457189" algn="l">
              <a:spcBef>
                <a:spcPts val="480"/>
              </a:spcBef>
              <a:spcAft>
                <a:spcPts val="0"/>
              </a:spcAft>
              <a:buSzPts val="1800"/>
              <a:buChar char="•"/>
              <a:defRPr/>
            </a:lvl3pPr>
            <a:lvl4pPr marL="2438339" lvl="3" indent="-457189" algn="l">
              <a:spcBef>
                <a:spcPts val="480"/>
              </a:spcBef>
              <a:spcAft>
                <a:spcPts val="0"/>
              </a:spcAft>
              <a:buSzPts val="1800"/>
              <a:buChar char="•"/>
              <a:defRPr/>
            </a:lvl4pPr>
            <a:lvl5pPr marL="3047924" lvl="4" indent="-457189" algn="l">
              <a:spcBef>
                <a:spcPts val="480"/>
              </a:spcBef>
              <a:spcAft>
                <a:spcPts val="0"/>
              </a:spcAft>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59" name="Google Shape;59;p12"/>
          <p:cNvSpPr txBox="1">
            <a:spLocks noGrp="1"/>
          </p:cNvSpPr>
          <p:nvPr>
            <p:ph type="body" idx="2"/>
          </p:nvPr>
        </p:nvSpPr>
        <p:spPr>
          <a:xfrm>
            <a:off x="1007435" y="1773239"/>
            <a:ext cx="10272000" cy="3480000"/>
          </a:xfrm>
          <a:prstGeom prst="rect">
            <a:avLst/>
          </a:prstGeom>
          <a:noFill/>
          <a:ln>
            <a:noFill/>
          </a:ln>
        </p:spPr>
        <p:txBody>
          <a:bodyPr spcFirstLastPara="1" wrap="square" lIns="91425" tIns="45700" rIns="91425" bIns="45700" anchor="t" anchorCtr="0">
            <a:noAutofit/>
          </a:bodyPr>
          <a:lstStyle>
            <a:lvl1pPr marL="609585" lvl="0" indent="-304792" algn="l">
              <a:spcBef>
                <a:spcPts val="800"/>
              </a:spcBef>
              <a:spcAft>
                <a:spcPts val="0"/>
              </a:spcAft>
              <a:buSzPts val="2000"/>
              <a:buNone/>
              <a:defRPr sz="2667">
                <a:solidFill>
                  <a:schemeClr val="lt1"/>
                </a:solidFill>
                <a:latin typeface="Calibri"/>
                <a:ea typeface="Calibri"/>
                <a:cs typeface="Calibri"/>
                <a:sym typeface="Calibri"/>
              </a:defRPr>
            </a:lvl1pPr>
            <a:lvl2pPr marL="1219170" lvl="1" indent="-304792" algn="l">
              <a:spcBef>
                <a:spcPts val="800"/>
              </a:spcBef>
              <a:spcAft>
                <a:spcPts val="0"/>
              </a:spcAft>
              <a:buSzPts val="1800"/>
              <a:buNone/>
              <a:defRPr/>
            </a:lvl2pPr>
            <a:lvl3pPr marL="1828754" lvl="2" indent="-304792" algn="l">
              <a:spcBef>
                <a:spcPts val="427"/>
              </a:spcBef>
              <a:spcAft>
                <a:spcPts val="0"/>
              </a:spcAft>
              <a:buSzPts val="1600"/>
              <a:buNone/>
              <a:defRPr/>
            </a:lvl3pPr>
            <a:lvl4pPr marL="2438339" lvl="3" indent="-304792" algn="l">
              <a:spcBef>
                <a:spcPts val="373"/>
              </a:spcBef>
              <a:spcAft>
                <a:spcPts val="0"/>
              </a:spcAft>
              <a:buSzPts val="1400"/>
              <a:buNone/>
              <a:defRPr/>
            </a:lvl4pPr>
            <a:lvl5pPr marL="3047924" lvl="4" indent="-304792" algn="l">
              <a:spcBef>
                <a:spcPts val="320"/>
              </a:spcBef>
              <a:spcAft>
                <a:spcPts val="0"/>
              </a:spcAft>
              <a:buSzPts val="1200"/>
              <a:buNone/>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60" name="Google Shape;60;p12"/>
          <p:cNvSpPr txBox="1">
            <a:spLocks noGrp="1"/>
          </p:cNvSpPr>
          <p:nvPr>
            <p:ph type="body" idx="3"/>
          </p:nvPr>
        </p:nvSpPr>
        <p:spPr>
          <a:xfrm>
            <a:off x="527051" y="327416"/>
            <a:ext cx="10752400" cy="218800"/>
          </a:xfrm>
          <a:prstGeom prst="rect">
            <a:avLst/>
          </a:prstGeom>
          <a:noFill/>
          <a:ln>
            <a:noFill/>
          </a:ln>
        </p:spPr>
        <p:txBody>
          <a:bodyPr spcFirstLastPara="1" wrap="square" lIns="91425" tIns="45700" rIns="91425" bIns="45700" anchor="ctr" anchorCtr="0">
            <a:noAutofit/>
          </a:bodyPr>
          <a:lstStyle>
            <a:lvl1pPr marL="609585" lvl="0" indent="-304792" algn="l">
              <a:spcBef>
                <a:spcPts val="267"/>
              </a:spcBef>
              <a:spcAft>
                <a:spcPts val="0"/>
              </a:spcAft>
              <a:buSzPts val="1000"/>
              <a:buFont typeface="Calibri"/>
              <a:buNone/>
              <a:defRPr sz="1333" b="1">
                <a:solidFill>
                  <a:schemeClr val="lt1"/>
                </a:solidFill>
                <a:latin typeface="Calibri"/>
                <a:ea typeface="Calibri"/>
                <a:cs typeface="Calibri"/>
                <a:sym typeface="Calibri"/>
              </a:defRPr>
            </a:lvl1pPr>
            <a:lvl2pPr marL="1219170" lvl="1" indent="-457189" algn="l">
              <a:spcBef>
                <a:spcPts val="480"/>
              </a:spcBef>
              <a:spcAft>
                <a:spcPts val="0"/>
              </a:spcAft>
              <a:buSzPts val="1800"/>
              <a:buChar char="•"/>
              <a:defRPr/>
            </a:lvl2pPr>
            <a:lvl3pPr marL="1828754" lvl="2" indent="-457189" algn="l">
              <a:spcBef>
                <a:spcPts val="480"/>
              </a:spcBef>
              <a:spcAft>
                <a:spcPts val="0"/>
              </a:spcAft>
              <a:buSzPts val="1800"/>
              <a:buChar char="•"/>
              <a:defRPr/>
            </a:lvl3pPr>
            <a:lvl4pPr marL="2438339" lvl="3" indent="-457189" algn="l">
              <a:spcBef>
                <a:spcPts val="480"/>
              </a:spcBef>
              <a:spcAft>
                <a:spcPts val="0"/>
              </a:spcAft>
              <a:buSzPts val="1800"/>
              <a:buChar char="•"/>
              <a:defRPr/>
            </a:lvl4pPr>
            <a:lvl5pPr marL="3047924" lvl="4" indent="-457189" algn="l">
              <a:spcBef>
                <a:spcPts val="480"/>
              </a:spcBef>
              <a:spcAft>
                <a:spcPts val="0"/>
              </a:spcAft>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8668428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Photo + Title and text">
  <p:cSld name="Photo + Title and text">
    <p:spTree>
      <p:nvGrpSpPr>
        <p:cNvPr id="1" name="Shape 61"/>
        <p:cNvGrpSpPr/>
        <p:nvPr/>
      </p:nvGrpSpPr>
      <p:grpSpPr>
        <a:xfrm>
          <a:off x="0" y="0"/>
          <a:ext cx="0" cy="0"/>
          <a:chOff x="0" y="0"/>
          <a:chExt cx="0" cy="0"/>
        </a:xfrm>
      </p:grpSpPr>
      <p:sp>
        <p:nvSpPr>
          <p:cNvPr id="62" name="Google Shape;62;p13"/>
          <p:cNvSpPr>
            <a:spLocks noGrp="1"/>
          </p:cNvSpPr>
          <p:nvPr>
            <p:ph type="pic" idx="2"/>
          </p:nvPr>
        </p:nvSpPr>
        <p:spPr>
          <a:xfrm>
            <a:off x="-6317" y="-641060"/>
            <a:ext cx="12204400" cy="8140400"/>
          </a:xfrm>
          <a:prstGeom prst="rect">
            <a:avLst/>
          </a:prstGeom>
          <a:noFill/>
          <a:ln>
            <a:noFill/>
          </a:ln>
        </p:spPr>
        <p:txBody>
          <a:bodyPr spcFirstLastPara="1" wrap="square" lIns="34275" tIns="17150" rIns="34275" bIns="17150" anchor="t" anchorCtr="0">
            <a:noAutofit/>
          </a:bodyPr>
          <a:lstStyle>
            <a:lvl1pPr marR="0" lvl="0" algn="l" rtl="0">
              <a:lnSpc>
                <a:spcPct val="100000"/>
              </a:lnSpc>
              <a:spcBef>
                <a:spcPts val="1067"/>
              </a:spcBef>
              <a:spcAft>
                <a:spcPts val="0"/>
              </a:spcAft>
              <a:buClr>
                <a:srgbClr val="110046"/>
              </a:buClr>
              <a:buSzPts val="2100"/>
              <a:buFont typeface="Arial"/>
              <a:buChar char="•"/>
              <a:defRPr sz="2267" b="0" i="0" u="none" strike="noStrike" cap="none">
                <a:solidFill>
                  <a:srgbClr val="110046"/>
                </a:solidFill>
                <a:latin typeface="Arial"/>
                <a:ea typeface="Arial"/>
                <a:cs typeface="Arial"/>
                <a:sym typeface="Arial"/>
              </a:defRPr>
            </a:lvl1pPr>
            <a:lvl2pPr marR="0" lvl="1" algn="l" rtl="0">
              <a:lnSpc>
                <a:spcPct val="100000"/>
              </a:lnSpc>
              <a:spcBef>
                <a:spcPts val="1067"/>
              </a:spcBef>
              <a:spcAft>
                <a:spcPts val="0"/>
              </a:spcAft>
              <a:buClr>
                <a:srgbClr val="110046"/>
              </a:buClr>
              <a:buSzPts val="2100"/>
              <a:buFont typeface="Arial"/>
              <a:buChar char="•"/>
              <a:defRPr sz="2267" b="0" i="0" u="none" strike="noStrike" cap="none">
                <a:solidFill>
                  <a:srgbClr val="110046"/>
                </a:solidFill>
                <a:latin typeface="Arial"/>
                <a:ea typeface="Arial"/>
                <a:cs typeface="Arial"/>
                <a:sym typeface="Arial"/>
              </a:defRPr>
            </a:lvl2pPr>
            <a:lvl3pPr marR="0" lvl="2" algn="l" rtl="0">
              <a:lnSpc>
                <a:spcPct val="100000"/>
              </a:lnSpc>
              <a:spcBef>
                <a:spcPts val="1067"/>
              </a:spcBef>
              <a:spcAft>
                <a:spcPts val="0"/>
              </a:spcAft>
              <a:buClr>
                <a:srgbClr val="110046"/>
              </a:buClr>
              <a:buSzPts val="2100"/>
              <a:buFont typeface="Arial"/>
              <a:buChar char="•"/>
              <a:defRPr sz="2267" b="0" i="0" u="none" strike="noStrike" cap="none">
                <a:solidFill>
                  <a:srgbClr val="110046"/>
                </a:solidFill>
                <a:latin typeface="Arial"/>
                <a:ea typeface="Arial"/>
                <a:cs typeface="Arial"/>
                <a:sym typeface="Arial"/>
              </a:defRPr>
            </a:lvl3pPr>
            <a:lvl4pPr marR="0" lvl="3" algn="l" rtl="0">
              <a:lnSpc>
                <a:spcPct val="100000"/>
              </a:lnSpc>
              <a:spcBef>
                <a:spcPts val="1067"/>
              </a:spcBef>
              <a:spcAft>
                <a:spcPts val="0"/>
              </a:spcAft>
              <a:buClr>
                <a:srgbClr val="110046"/>
              </a:buClr>
              <a:buSzPts val="2100"/>
              <a:buFont typeface="Arial"/>
              <a:buChar char="•"/>
              <a:defRPr sz="2267" b="0" i="0" u="none" strike="noStrike" cap="none">
                <a:solidFill>
                  <a:srgbClr val="110046"/>
                </a:solidFill>
                <a:latin typeface="Arial"/>
                <a:ea typeface="Arial"/>
                <a:cs typeface="Arial"/>
                <a:sym typeface="Arial"/>
              </a:defRPr>
            </a:lvl4pPr>
            <a:lvl5pPr marR="0" lvl="4" algn="l" rtl="0">
              <a:lnSpc>
                <a:spcPct val="100000"/>
              </a:lnSpc>
              <a:spcBef>
                <a:spcPts val="1067"/>
              </a:spcBef>
              <a:spcAft>
                <a:spcPts val="0"/>
              </a:spcAft>
              <a:buClr>
                <a:srgbClr val="110046"/>
              </a:buClr>
              <a:buSzPts val="2100"/>
              <a:buFont typeface="Arial"/>
              <a:buChar char="•"/>
              <a:defRPr sz="2267" b="0" i="0" u="none" strike="noStrike" cap="none">
                <a:solidFill>
                  <a:srgbClr val="110046"/>
                </a:solidFill>
                <a:latin typeface="Arial"/>
                <a:ea typeface="Arial"/>
                <a:cs typeface="Arial"/>
                <a:sym typeface="Arial"/>
              </a:defRPr>
            </a:lvl5pPr>
            <a:lvl6pPr marR="0" lvl="5" algn="l" rtl="0">
              <a:lnSpc>
                <a:spcPct val="100000"/>
              </a:lnSpc>
              <a:spcBef>
                <a:spcPts val="1067"/>
              </a:spcBef>
              <a:spcAft>
                <a:spcPts val="0"/>
              </a:spcAft>
              <a:buClr>
                <a:srgbClr val="110046"/>
              </a:buClr>
              <a:buSzPts val="2400"/>
              <a:buFont typeface="Arial"/>
              <a:buChar char="•"/>
              <a:defRPr sz="2267" b="0" i="0" u="none" strike="noStrike" cap="none">
                <a:solidFill>
                  <a:srgbClr val="110046"/>
                </a:solidFill>
                <a:latin typeface="Arial"/>
                <a:ea typeface="Arial"/>
                <a:cs typeface="Arial"/>
                <a:sym typeface="Arial"/>
              </a:defRPr>
            </a:lvl6pPr>
            <a:lvl7pPr marR="0" lvl="6" algn="l" rtl="0">
              <a:lnSpc>
                <a:spcPct val="100000"/>
              </a:lnSpc>
              <a:spcBef>
                <a:spcPts val="1067"/>
              </a:spcBef>
              <a:spcAft>
                <a:spcPts val="0"/>
              </a:spcAft>
              <a:buClr>
                <a:srgbClr val="110046"/>
              </a:buClr>
              <a:buSzPts val="2400"/>
              <a:buFont typeface="Arial"/>
              <a:buChar char="•"/>
              <a:defRPr sz="2267" b="0" i="0" u="none" strike="noStrike" cap="none">
                <a:solidFill>
                  <a:srgbClr val="110046"/>
                </a:solidFill>
                <a:latin typeface="Arial"/>
                <a:ea typeface="Arial"/>
                <a:cs typeface="Arial"/>
                <a:sym typeface="Arial"/>
              </a:defRPr>
            </a:lvl7pPr>
            <a:lvl8pPr marR="0" lvl="7" algn="l" rtl="0">
              <a:lnSpc>
                <a:spcPct val="100000"/>
              </a:lnSpc>
              <a:spcBef>
                <a:spcPts val="1067"/>
              </a:spcBef>
              <a:spcAft>
                <a:spcPts val="0"/>
              </a:spcAft>
              <a:buClr>
                <a:srgbClr val="110046"/>
              </a:buClr>
              <a:buSzPts val="2400"/>
              <a:buFont typeface="Arial"/>
              <a:buChar char="•"/>
              <a:defRPr sz="2267" b="0" i="0" u="none" strike="noStrike" cap="none">
                <a:solidFill>
                  <a:srgbClr val="110046"/>
                </a:solidFill>
                <a:latin typeface="Arial"/>
                <a:ea typeface="Arial"/>
                <a:cs typeface="Arial"/>
                <a:sym typeface="Arial"/>
              </a:defRPr>
            </a:lvl8pPr>
            <a:lvl9pPr marR="0" lvl="8" algn="l" rtl="0">
              <a:lnSpc>
                <a:spcPct val="100000"/>
              </a:lnSpc>
              <a:spcBef>
                <a:spcPts val="1067"/>
              </a:spcBef>
              <a:spcAft>
                <a:spcPts val="0"/>
              </a:spcAft>
              <a:buClr>
                <a:srgbClr val="110046"/>
              </a:buClr>
              <a:buSzPts val="2400"/>
              <a:buFont typeface="Arial"/>
              <a:buChar char="•"/>
              <a:defRPr sz="2267" b="0" i="0" u="none" strike="noStrike" cap="none">
                <a:solidFill>
                  <a:srgbClr val="110046"/>
                </a:solidFill>
                <a:latin typeface="Arial"/>
                <a:ea typeface="Arial"/>
                <a:cs typeface="Arial"/>
                <a:sym typeface="Arial"/>
              </a:defRPr>
            </a:lvl9pPr>
          </a:lstStyle>
          <a:p>
            <a:endParaRPr/>
          </a:p>
        </p:txBody>
      </p:sp>
      <p:sp>
        <p:nvSpPr>
          <p:cNvPr id="63" name="Google Shape;63;p13"/>
          <p:cNvSpPr/>
          <p:nvPr/>
        </p:nvSpPr>
        <p:spPr>
          <a:xfrm>
            <a:off x="-5577" y="-39575"/>
            <a:ext cx="5991600" cy="6937200"/>
          </a:xfrm>
          <a:prstGeom prst="roundRect">
            <a:avLst>
              <a:gd name="adj" fmla="val 0"/>
            </a:avLst>
          </a:prstGeom>
          <a:solidFill>
            <a:srgbClr val="F4F3F6"/>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900"/>
              <a:buFont typeface="Helvetica Neue"/>
              <a:buNone/>
            </a:pPr>
            <a:endParaRPr sz="1200" b="0" i="0" u="none" strike="noStrike" cap="none">
              <a:solidFill>
                <a:srgbClr val="000000"/>
              </a:solidFill>
              <a:latin typeface="Arial"/>
              <a:ea typeface="Arial"/>
              <a:cs typeface="Arial"/>
              <a:sym typeface="Arial"/>
            </a:endParaRPr>
          </a:p>
        </p:txBody>
      </p:sp>
      <p:sp>
        <p:nvSpPr>
          <p:cNvPr id="64" name="Google Shape;64;p13"/>
          <p:cNvSpPr txBox="1">
            <a:spLocks noGrp="1"/>
          </p:cNvSpPr>
          <p:nvPr>
            <p:ph type="title"/>
          </p:nvPr>
        </p:nvSpPr>
        <p:spPr>
          <a:xfrm>
            <a:off x="628152" y="1019647"/>
            <a:ext cx="4469600" cy="1518000"/>
          </a:xfrm>
          <a:prstGeom prst="rect">
            <a:avLst/>
          </a:prstGeom>
          <a:noFill/>
          <a:ln>
            <a:noFill/>
          </a:ln>
        </p:spPr>
        <p:txBody>
          <a:bodyPr spcFirstLastPara="1" wrap="square" lIns="26775" tIns="26775" rIns="26775" bIns="26775" anchor="b" anchorCtr="0">
            <a:noAutofit/>
          </a:bodyPr>
          <a:lstStyle>
            <a:lvl1pPr lvl="0" algn="l" rtl="0">
              <a:lnSpc>
                <a:spcPct val="100000"/>
              </a:lnSpc>
              <a:spcBef>
                <a:spcPts val="0"/>
              </a:spcBef>
              <a:spcAft>
                <a:spcPts val="0"/>
              </a:spcAft>
              <a:buClr>
                <a:srgbClr val="110046"/>
              </a:buClr>
              <a:buSzPts val="700"/>
              <a:buNone/>
              <a:defRPr b="1"/>
            </a:lvl1pPr>
            <a:lvl2pPr lvl="1" algn="l" rtl="0">
              <a:lnSpc>
                <a:spcPct val="100000"/>
              </a:lnSpc>
              <a:spcBef>
                <a:spcPts val="0"/>
              </a:spcBef>
              <a:spcAft>
                <a:spcPts val="0"/>
              </a:spcAft>
              <a:buClr>
                <a:srgbClr val="110046"/>
              </a:buClr>
              <a:buSzPts val="700"/>
              <a:buNone/>
              <a:defRPr/>
            </a:lvl2pPr>
            <a:lvl3pPr lvl="2" algn="l" rtl="0">
              <a:lnSpc>
                <a:spcPct val="100000"/>
              </a:lnSpc>
              <a:spcBef>
                <a:spcPts val="0"/>
              </a:spcBef>
              <a:spcAft>
                <a:spcPts val="0"/>
              </a:spcAft>
              <a:buClr>
                <a:srgbClr val="110046"/>
              </a:buClr>
              <a:buSzPts val="700"/>
              <a:buNone/>
              <a:defRPr/>
            </a:lvl3pPr>
            <a:lvl4pPr lvl="3" algn="l" rtl="0">
              <a:lnSpc>
                <a:spcPct val="100000"/>
              </a:lnSpc>
              <a:spcBef>
                <a:spcPts val="0"/>
              </a:spcBef>
              <a:spcAft>
                <a:spcPts val="0"/>
              </a:spcAft>
              <a:buClr>
                <a:srgbClr val="110046"/>
              </a:buClr>
              <a:buSzPts val="700"/>
              <a:buNone/>
              <a:defRPr/>
            </a:lvl4pPr>
            <a:lvl5pPr lvl="4" algn="l" rtl="0">
              <a:lnSpc>
                <a:spcPct val="100000"/>
              </a:lnSpc>
              <a:spcBef>
                <a:spcPts val="0"/>
              </a:spcBef>
              <a:spcAft>
                <a:spcPts val="0"/>
              </a:spcAft>
              <a:buClr>
                <a:srgbClr val="110046"/>
              </a:buClr>
              <a:buSzPts val="700"/>
              <a:buNone/>
              <a:defRPr/>
            </a:lvl5pPr>
            <a:lvl6pPr lvl="5" algn="l" rtl="0">
              <a:lnSpc>
                <a:spcPct val="100000"/>
              </a:lnSpc>
              <a:spcBef>
                <a:spcPts val="0"/>
              </a:spcBef>
              <a:spcAft>
                <a:spcPts val="0"/>
              </a:spcAft>
              <a:buClr>
                <a:srgbClr val="110046"/>
              </a:buClr>
              <a:buSzPts val="700"/>
              <a:buNone/>
              <a:defRPr/>
            </a:lvl6pPr>
            <a:lvl7pPr lvl="6" algn="l" rtl="0">
              <a:lnSpc>
                <a:spcPct val="100000"/>
              </a:lnSpc>
              <a:spcBef>
                <a:spcPts val="0"/>
              </a:spcBef>
              <a:spcAft>
                <a:spcPts val="0"/>
              </a:spcAft>
              <a:buClr>
                <a:srgbClr val="110046"/>
              </a:buClr>
              <a:buSzPts val="700"/>
              <a:buNone/>
              <a:defRPr/>
            </a:lvl7pPr>
            <a:lvl8pPr lvl="7" algn="l" rtl="0">
              <a:lnSpc>
                <a:spcPct val="100000"/>
              </a:lnSpc>
              <a:spcBef>
                <a:spcPts val="0"/>
              </a:spcBef>
              <a:spcAft>
                <a:spcPts val="0"/>
              </a:spcAft>
              <a:buClr>
                <a:srgbClr val="110046"/>
              </a:buClr>
              <a:buSzPts val="700"/>
              <a:buNone/>
              <a:defRPr/>
            </a:lvl8pPr>
            <a:lvl9pPr lvl="8" algn="l" rtl="0">
              <a:lnSpc>
                <a:spcPct val="100000"/>
              </a:lnSpc>
              <a:spcBef>
                <a:spcPts val="0"/>
              </a:spcBef>
              <a:spcAft>
                <a:spcPts val="0"/>
              </a:spcAft>
              <a:buClr>
                <a:srgbClr val="110046"/>
              </a:buClr>
              <a:buSzPts val="700"/>
              <a:buNone/>
              <a:defRPr/>
            </a:lvl9pPr>
          </a:lstStyle>
          <a:p>
            <a:endParaRPr/>
          </a:p>
        </p:txBody>
      </p:sp>
      <p:sp>
        <p:nvSpPr>
          <p:cNvPr id="65" name="Google Shape;65;p13"/>
          <p:cNvSpPr txBox="1">
            <a:spLocks noGrp="1"/>
          </p:cNvSpPr>
          <p:nvPr>
            <p:ph type="body" idx="1"/>
          </p:nvPr>
        </p:nvSpPr>
        <p:spPr>
          <a:xfrm>
            <a:off x="628152" y="2802145"/>
            <a:ext cx="4469600" cy="4558000"/>
          </a:xfrm>
          <a:prstGeom prst="rect">
            <a:avLst/>
          </a:prstGeom>
          <a:noFill/>
          <a:ln>
            <a:noFill/>
          </a:ln>
        </p:spPr>
        <p:txBody>
          <a:bodyPr spcFirstLastPara="1" wrap="square" lIns="26775" tIns="26775" rIns="26775" bIns="26775" anchor="t" anchorCtr="0">
            <a:noAutofit/>
          </a:bodyPr>
          <a:lstStyle>
            <a:lvl1pPr marL="609585" lvl="0" indent="-304792" algn="l" rtl="0">
              <a:lnSpc>
                <a:spcPct val="100000"/>
              </a:lnSpc>
              <a:spcBef>
                <a:spcPts val="1067"/>
              </a:spcBef>
              <a:spcAft>
                <a:spcPts val="0"/>
              </a:spcAft>
              <a:buClr>
                <a:srgbClr val="110046"/>
              </a:buClr>
              <a:buSzPts val="700"/>
              <a:buNone/>
              <a:defRPr/>
            </a:lvl1pPr>
            <a:lvl2pPr marL="1219170" lvl="1" indent="-304792" algn="l" rtl="0">
              <a:lnSpc>
                <a:spcPct val="100000"/>
              </a:lnSpc>
              <a:spcBef>
                <a:spcPts val="1067"/>
              </a:spcBef>
              <a:spcAft>
                <a:spcPts val="0"/>
              </a:spcAft>
              <a:buClr>
                <a:srgbClr val="110046"/>
              </a:buClr>
              <a:buSzPts val="700"/>
              <a:buNone/>
              <a:defRPr/>
            </a:lvl2pPr>
            <a:lvl3pPr marL="1828754" lvl="2" indent="-304792" algn="l" rtl="0">
              <a:lnSpc>
                <a:spcPct val="100000"/>
              </a:lnSpc>
              <a:spcBef>
                <a:spcPts val="1067"/>
              </a:spcBef>
              <a:spcAft>
                <a:spcPts val="0"/>
              </a:spcAft>
              <a:buClr>
                <a:srgbClr val="110046"/>
              </a:buClr>
              <a:buSzPts val="700"/>
              <a:buNone/>
              <a:defRPr/>
            </a:lvl3pPr>
            <a:lvl4pPr marL="2438339" lvl="3" indent="-304792" algn="l" rtl="0">
              <a:lnSpc>
                <a:spcPct val="100000"/>
              </a:lnSpc>
              <a:spcBef>
                <a:spcPts val="1067"/>
              </a:spcBef>
              <a:spcAft>
                <a:spcPts val="0"/>
              </a:spcAft>
              <a:buClr>
                <a:srgbClr val="110046"/>
              </a:buClr>
              <a:buSzPts val="700"/>
              <a:buNone/>
              <a:defRPr/>
            </a:lvl4pPr>
            <a:lvl5pPr marL="3047924" lvl="4" indent="-304792" algn="l" rtl="0">
              <a:lnSpc>
                <a:spcPct val="100000"/>
              </a:lnSpc>
              <a:spcBef>
                <a:spcPts val="1067"/>
              </a:spcBef>
              <a:spcAft>
                <a:spcPts val="0"/>
              </a:spcAft>
              <a:buClr>
                <a:srgbClr val="110046"/>
              </a:buClr>
              <a:buSzPts val="700"/>
              <a:buNone/>
              <a:defRPr/>
            </a:lvl5pPr>
            <a:lvl6pPr marL="3657509" lvl="5" indent="-389457" algn="l" rtl="0">
              <a:lnSpc>
                <a:spcPct val="100000"/>
              </a:lnSpc>
              <a:spcBef>
                <a:spcPts val="1067"/>
              </a:spcBef>
              <a:spcAft>
                <a:spcPts val="0"/>
              </a:spcAft>
              <a:buClr>
                <a:srgbClr val="110046"/>
              </a:buClr>
              <a:buSzPts val="1000"/>
              <a:buChar char="•"/>
              <a:defRPr/>
            </a:lvl6pPr>
            <a:lvl7pPr marL="4267093" lvl="6" indent="-389457" algn="l" rtl="0">
              <a:lnSpc>
                <a:spcPct val="100000"/>
              </a:lnSpc>
              <a:spcBef>
                <a:spcPts val="1067"/>
              </a:spcBef>
              <a:spcAft>
                <a:spcPts val="0"/>
              </a:spcAft>
              <a:buClr>
                <a:srgbClr val="110046"/>
              </a:buClr>
              <a:buSzPts val="1000"/>
              <a:buChar char="•"/>
              <a:defRPr/>
            </a:lvl7pPr>
            <a:lvl8pPr marL="4876678" lvl="7" indent="-389457" algn="l" rtl="0">
              <a:lnSpc>
                <a:spcPct val="100000"/>
              </a:lnSpc>
              <a:spcBef>
                <a:spcPts val="1067"/>
              </a:spcBef>
              <a:spcAft>
                <a:spcPts val="0"/>
              </a:spcAft>
              <a:buClr>
                <a:srgbClr val="110046"/>
              </a:buClr>
              <a:buSzPts val="1000"/>
              <a:buChar char="•"/>
              <a:defRPr/>
            </a:lvl8pPr>
            <a:lvl9pPr marL="5486263" lvl="8" indent="-389457" algn="l" rtl="0">
              <a:lnSpc>
                <a:spcPct val="100000"/>
              </a:lnSpc>
              <a:spcBef>
                <a:spcPts val="1067"/>
              </a:spcBef>
              <a:spcAft>
                <a:spcPts val="0"/>
              </a:spcAft>
              <a:buClr>
                <a:srgbClr val="110046"/>
              </a:buClr>
              <a:buSzPts val="1000"/>
              <a:buChar char="•"/>
              <a:defRPr/>
            </a:lvl9pPr>
          </a:lstStyle>
          <a:p>
            <a:endParaRPr/>
          </a:p>
        </p:txBody>
      </p:sp>
    </p:spTree>
    <p:extLst>
      <p:ext uri="{BB962C8B-B14F-4D97-AF65-F5344CB8AC3E}">
        <p14:creationId xmlns:p14="http://schemas.microsoft.com/office/powerpoint/2010/main" val="21025075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3 text columns">
  <p:cSld name="3 text columns">
    <p:spTree>
      <p:nvGrpSpPr>
        <p:cNvPr id="1" name="Shape 66"/>
        <p:cNvGrpSpPr/>
        <p:nvPr/>
      </p:nvGrpSpPr>
      <p:grpSpPr>
        <a:xfrm>
          <a:off x="0" y="0"/>
          <a:ext cx="0" cy="0"/>
          <a:chOff x="0" y="0"/>
          <a:chExt cx="0" cy="0"/>
        </a:xfrm>
      </p:grpSpPr>
      <p:sp>
        <p:nvSpPr>
          <p:cNvPr id="67" name="Google Shape;67;p14"/>
          <p:cNvSpPr txBox="1">
            <a:spLocks noGrp="1"/>
          </p:cNvSpPr>
          <p:nvPr>
            <p:ph type="body" idx="1"/>
          </p:nvPr>
        </p:nvSpPr>
        <p:spPr>
          <a:xfrm>
            <a:off x="4463315" y="2230040"/>
            <a:ext cx="3068400" cy="720000"/>
          </a:xfrm>
          <a:prstGeom prst="rect">
            <a:avLst/>
          </a:prstGeom>
          <a:noFill/>
          <a:ln>
            <a:noFill/>
          </a:ln>
        </p:spPr>
        <p:txBody>
          <a:bodyPr spcFirstLastPara="1" wrap="square" lIns="26775" tIns="26775" rIns="26775" bIns="26775" anchor="b" anchorCtr="0">
            <a:noAutofit/>
          </a:bodyPr>
          <a:lstStyle>
            <a:lvl1pPr marL="609585" lvl="0" indent="-304792" algn="l" rtl="0">
              <a:lnSpc>
                <a:spcPct val="100000"/>
              </a:lnSpc>
              <a:spcBef>
                <a:spcPts val="0"/>
              </a:spcBef>
              <a:spcAft>
                <a:spcPts val="0"/>
              </a:spcAft>
              <a:buClr>
                <a:srgbClr val="110046"/>
              </a:buClr>
              <a:buSzPts val="1600"/>
              <a:buFont typeface="Arial"/>
              <a:buNone/>
              <a:defRPr sz="2133">
                <a:latin typeface="Arial"/>
                <a:ea typeface="Arial"/>
                <a:cs typeface="Arial"/>
                <a:sym typeface="Arial"/>
              </a:defRPr>
            </a:lvl1pPr>
            <a:lvl2pPr marL="1219170" lvl="1" indent="-380990" algn="l" rtl="0">
              <a:lnSpc>
                <a:spcPct val="100000"/>
              </a:lnSpc>
              <a:spcBef>
                <a:spcPts val="1067"/>
              </a:spcBef>
              <a:spcAft>
                <a:spcPts val="0"/>
              </a:spcAft>
              <a:buClr>
                <a:srgbClr val="110046"/>
              </a:buClr>
              <a:buSzPts val="900"/>
              <a:buChar char="•"/>
              <a:defRPr/>
            </a:lvl2pPr>
            <a:lvl3pPr marL="1828754" lvl="2" indent="-380990" algn="l" rtl="0">
              <a:lnSpc>
                <a:spcPct val="100000"/>
              </a:lnSpc>
              <a:spcBef>
                <a:spcPts val="1067"/>
              </a:spcBef>
              <a:spcAft>
                <a:spcPts val="0"/>
              </a:spcAft>
              <a:buClr>
                <a:srgbClr val="110046"/>
              </a:buClr>
              <a:buSzPts val="900"/>
              <a:buChar char="•"/>
              <a:defRPr/>
            </a:lvl3pPr>
            <a:lvl4pPr marL="2438339" lvl="3" indent="-380990" algn="l" rtl="0">
              <a:lnSpc>
                <a:spcPct val="100000"/>
              </a:lnSpc>
              <a:spcBef>
                <a:spcPts val="1067"/>
              </a:spcBef>
              <a:spcAft>
                <a:spcPts val="0"/>
              </a:spcAft>
              <a:buClr>
                <a:srgbClr val="110046"/>
              </a:buClr>
              <a:buSzPts val="900"/>
              <a:buChar char="•"/>
              <a:defRPr/>
            </a:lvl4pPr>
            <a:lvl5pPr marL="3047924" lvl="4" indent="-380990" algn="l" rtl="0">
              <a:lnSpc>
                <a:spcPct val="100000"/>
              </a:lnSpc>
              <a:spcBef>
                <a:spcPts val="1067"/>
              </a:spcBef>
              <a:spcAft>
                <a:spcPts val="0"/>
              </a:spcAft>
              <a:buClr>
                <a:srgbClr val="110046"/>
              </a:buClr>
              <a:buSzPts val="900"/>
              <a:buChar char="•"/>
              <a:defRPr/>
            </a:lvl5pPr>
            <a:lvl6pPr marL="3657509" lvl="5" indent="-389457" algn="l" rtl="0">
              <a:lnSpc>
                <a:spcPct val="100000"/>
              </a:lnSpc>
              <a:spcBef>
                <a:spcPts val="1067"/>
              </a:spcBef>
              <a:spcAft>
                <a:spcPts val="0"/>
              </a:spcAft>
              <a:buClr>
                <a:srgbClr val="110046"/>
              </a:buClr>
              <a:buSzPts val="1000"/>
              <a:buChar char="•"/>
              <a:defRPr/>
            </a:lvl6pPr>
            <a:lvl7pPr marL="4267093" lvl="6" indent="-389457" algn="l" rtl="0">
              <a:lnSpc>
                <a:spcPct val="100000"/>
              </a:lnSpc>
              <a:spcBef>
                <a:spcPts val="1067"/>
              </a:spcBef>
              <a:spcAft>
                <a:spcPts val="0"/>
              </a:spcAft>
              <a:buClr>
                <a:srgbClr val="110046"/>
              </a:buClr>
              <a:buSzPts val="1000"/>
              <a:buChar char="•"/>
              <a:defRPr/>
            </a:lvl7pPr>
            <a:lvl8pPr marL="4876678" lvl="7" indent="-389457" algn="l" rtl="0">
              <a:lnSpc>
                <a:spcPct val="100000"/>
              </a:lnSpc>
              <a:spcBef>
                <a:spcPts val="1067"/>
              </a:spcBef>
              <a:spcAft>
                <a:spcPts val="0"/>
              </a:spcAft>
              <a:buClr>
                <a:srgbClr val="110046"/>
              </a:buClr>
              <a:buSzPts val="1000"/>
              <a:buChar char="•"/>
              <a:defRPr/>
            </a:lvl8pPr>
            <a:lvl9pPr marL="5486263" lvl="8" indent="-389457" algn="l" rtl="0">
              <a:lnSpc>
                <a:spcPct val="100000"/>
              </a:lnSpc>
              <a:spcBef>
                <a:spcPts val="1067"/>
              </a:spcBef>
              <a:spcAft>
                <a:spcPts val="0"/>
              </a:spcAft>
              <a:buClr>
                <a:srgbClr val="110046"/>
              </a:buClr>
              <a:buSzPts val="1000"/>
              <a:buChar char="•"/>
              <a:defRPr/>
            </a:lvl9pPr>
          </a:lstStyle>
          <a:p>
            <a:endParaRPr/>
          </a:p>
        </p:txBody>
      </p:sp>
      <p:sp>
        <p:nvSpPr>
          <p:cNvPr id="68" name="Google Shape;68;p14"/>
          <p:cNvSpPr txBox="1">
            <a:spLocks noGrp="1"/>
          </p:cNvSpPr>
          <p:nvPr>
            <p:ph type="body" idx="2"/>
          </p:nvPr>
        </p:nvSpPr>
        <p:spPr>
          <a:xfrm>
            <a:off x="4463315" y="3072375"/>
            <a:ext cx="3068400" cy="2967200"/>
          </a:xfrm>
          <a:prstGeom prst="rect">
            <a:avLst/>
          </a:prstGeom>
          <a:noFill/>
          <a:ln>
            <a:noFill/>
          </a:ln>
        </p:spPr>
        <p:txBody>
          <a:bodyPr spcFirstLastPara="1" wrap="square" lIns="26775" tIns="26775" rIns="26775" bIns="26775" anchor="t" anchorCtr="0">
            <a:noAutofit/>
          </a:bodyPr>
          <a:lstStyle>
            <a:lvl1pPr marL="609585" lvl="0" indent="-304792" algn="l" rtl="0">
              <a:lnSpc>
                <a:spcPct val="110000"/>
              </a:lnSpc>
              <a:spcBef>
                <a:spcPts val="1067"/>
              </a:spcBef>
              <a:spcAft>
                <a:spcPts val="0"/>
              </a:spcAft>
              <a:buClr>
                <a:srgbClr val="110046"/>
              </a:buClr>
              <a:buSzPts val="900"/>
              <a:buFont typeface="Arial"/>
              <a:buNone/>
              <a:defRPr sz="1200"/>
            </a:lvl1pPr>
            <a:lvl2pPr marL="1219170" lvl="1" indent="-304792" algn="l" rtl="0">
              <a:lnSpc>
                <a:spcPct val="110000"/>
              </a:lnSpc>
              <a:spcBef>
                <a:spcPts val="1067"/>
              </a:spcBef>
              <a:spcAft>
                <a:spcPts val="0"/>
              </a:spcAft>
              <a:buClr>
                <a:srgbClr val="110046"/>
              </a:buClr>
              <a:buSzPts val="900"/>
              <a:buFont typeface="Arial"/>
              <a:buNone/>
              <a:defRPr sz="1200"/>
            </a:lvl2pPr>
            <a:lvl3pPr marL="1828754" lvl="2" indent="-304792" algn="l" rtl="0">
              <a:lnSpc>
                <a:spcPct val="110000"/>
              </a:lnSpc>
              <a:spcBef>
                <a:spcPts val="1067"/>
              </a:spcBef>
              <a:spcAft>
                <a:spcPts val="0"/>
              </a:spcAft>
              <a:buClr>
                <a:srgbClr val="110046"/>
              </a:buClr>
              <a:buSzPts val="900"/>
              <a:buFont typeface="Arial"/>
              <a:buNone/>
              <a:defRPr sz="1200"/>
            </a:lvl3pPr>
            <a:lvl4pPr marL="2438339" lvl="3" indent="-304792" algn="l" rtl="0">
              <a:lnSpc>
                <a:spcPct val="110000"/>
              </a:lnSpc>
              <a:spcBef>
                <a:spcPts val="1067"/>
              </a:spcBef>
              <a:spcAft>
                <a:spcPts val="0"/>
              </a:spcAft>
              <a:buClr>
                <a:srgbClr val="110046"/>
              </a:buClr>
              <a:buSzPts val="900"/>
              <a:buFont typeface="Arial"/>
              <a:buNone/>
              <a:defRPr sz="1200"/>
            </a:lvl4pPr>
            <a:lvl5pPr marL="3047924" lvl="4" indent="-304792" algn="l" rtl="0">
              <a:lnSpc>
                <a:spcPct val="110000"/>
              </a:lnSpc>
              <a:spcBef>
                <a:spcPts val="1067"/>
              </a:spcBef>
              <a:spcAft>
                <a:spcPts val="0"/>
              </a:spcAft>
              <a:buClr>
                <a:srgbClr val="110046"/>
              </a:buClr>
              <a:buSzPts val="900"/>
              <a:buFont typeface="Arial"/>
              <a:buNone/>
              <a:defRPr sz="1200"/>
            </a:lvl5pPr>
            <a:lvl6pPr marL="3657509" lvl="5" indent="-389457" algn="l" rtl="0">
              <a:lnSpc>
                <a:spcPct val="100000"/>
              </a:lnSpc>
              <a:spcBef>
                <a:spcPts val="1067"/>
              </a:spcBef>
              <a:spcAft>
                <a:spcPts val="0"/>
              </a:spcAft>
              <a:buClr>
                <a:srgbClr val="110046"/>
              </a:buClr>
              <a:buSzPts val="1000"/>
              <a:buChar char="•"/>
              <a:defRPr/>
            </a:lvl6pPr>
            <a:lvl7pPr marL="4267093" lvl="6" indent="-389457" algn="l" rtl="0">
              <a:lnSpc>
                <a:spcPct val="100000"/>
              </a:lnSpc>
              <a:spcBef>
                <a:spcPts val="1067"/>
              </a:spcBef>
              <a:spcAft>
                <a:spcPts val="0"/>
              </a:spcAft>
              <a:buClr>
                <a:srgbClr val="110046"/>
              </a:buClr>
              <a:buSzPts val="1000"/>
              <a:buChar char="•"/>
              <a:defRPr/>
            </a:lvl7pPr>
            <a:lvl8pPr marL="4876678" lvl="7" indent="-389457" algn="l" rtl="0">
              <a:lnSpc>
                <a:spcPct val="100000"/>
              </a:lnSpc>
              <a:spcBef>
                <a:spcPts val="1067"/>
              </a:spcBef>
              <a:spcAft>
                <a:spcPts val="0"/>
              </a:spcAft>
              <a:buClr>
                <a:srgbClr val="110046"/>
              </a:buClr>
              <a:buSzPts val="1000"/>
              <a:buChar char="•"/>
              <a:defRPr/>
            </a:lvl8pPr>
            <a:lvl9pPr marL="5486263" lvl="8" indent="-389457" algn="l" rtl="0">
              <a:lnSpc>
                <a:spcPct val="100000"/>
              </a:lnSpc>
              <a:spcBef>
                <a:spcPts val="1067"/>
              </a:spcBef>
              <a:spcAft>
                <a:spcPts val="0"/>
              </a:spcAft>
              <a:buClr>
                <a:srgbClr val="110046"/>
              </a:buClr>
              <a:buSzPts val="1000"/>
              <a:buChar char="•"/>
              <a:defRPr/>
            </a:lvl9pPr>
          </a:lstStyle>
          <a:p>
            <a:endParaRPr/>
          </a:p>
        </p:txBody>
      </p:sp>
      <p:sp>
        <p:nvSpPr>
          <p:cNvPr id="69" name="Google Shape;69;p14"/>
          <p:cNvSpPr txBox="1">
            <a:spLocks noGrp="1"/>
          </p:cNvSpPr>
          <p:nvPr>
            <p:ph type="body" idx="3"/>
          </p:nvPr>
        </p:nvSpPr>
        <p:spPr>
          <a:xfrm>
            <a:off x="7978625" y="2230040"/>
            <a:ext cx="3068400" cy="720000"/>
          </a:xfrm>
          <a:prstGeom prst="rect">
            <a:avLst/>
          </a:prstGeom>
          <a:noFill/>
          <a:ln>
            <a:noFill/>
          </a:ln>
        </p:spPr>
        <p:txBody>
          <a:bodyPr spcFirstLastPara="1" wrap="square" lIns="26775" tIns="26775" rIns="26775" bIns="26775" anchor="b" anchorCtr="0">
            <a:noAutofit/>
          </a:bodyPr>
          <a:lstStyle>
            <a:lvl1pPr marL="609585" lvl="0" indent="-304792" algn="l" rtl="0">
              <a:lnSpc>
                <a:spcPct val="100000"/>
              </a:lnSpc>
              <a:spcBef>
                <a:spcPts val="0"/>
              </a:spcBef>
              <a:spcAft>
                <a:spcPts val="0"/>
              </a:spcAft>
              <a:buClr>
                <a:srgbClr val="110046"/>
              </a:buClr>
              <a:buSzPts val="1600"/>
              <a:buFont typeface="Arial"/>
              <a:buNone/>
              <a:defRPr sz="2133">
                <a:latin typeface="Arial"/>
                <a:ea typeface="Arial"/>
                <a:cs typeface="Arial"/>
                <a:sym typeface="Arial"/>
              </a:defRPr>
            </a:lvl1pPr>
            <a:lvl2pPr marL="1219170" lvl="1" indent="-380990" algn="l" rtl="0">
              <a:lnSpc>
                <a:spcPct val="100000"/>
              </a:lnSpc>
              <a:spcBef>
                <a:spcPts val="1067"/>
              </a:spcBef>
              <a:spcAft>
                <a:spcPts val="0"/>
              </a:spcAft>
              <a:buClr>
                <a:srgbClr val="110046"/>
              </a:buClr>
              <a:buSzPts val="900"/>
              <a:buChar char="•"/>
              <a:defRPr/>
            </a:lvl2pPr>
            <a:lvl3pPr marL="1828754" lvl="2" indent="-380990" algn="l" rtl="0">
              <a:lnSpc>
                <a:spcPct val="100000"/>
              </a:lnSpc>
              <a:spcBef>
                <a:spcPts val="1067"/>
              </a:spcBef>
              <a:spcAft>
                <a:spcPts val="0"/>
              </a:spcAft>
              <a:buClr>
                <a:srgbClr val="110046"/>
              </a:buClr>
              <a:buSzPts val="900"/>
              <a:buChar char="•"/>
              <a:defRPr/>
            </a:lvl3pPr>
            <a:lvl4pPr marL="2438339" lvl="3" indent="-380990" algn="l" rtl="0">
              <a:lnSpc>
                <a:spcPct val="100000"/>
              </a:lnSpc>
              <a:spcBef>
                <a:spcPts val="1067"/>
              </a:spcBef>
              <a:spcAft>
                <a:spcPts val="0"/>
              </a:spcAft>
              <a:buClr>
                <a:srgbClr val="110046"/>
              </a:buClr>
              <a:buSzPts val="900"/>
              <a:buChar char="•"/>
              <a:defRPr/>
            </a:lvl4pPr>
            <a:lvl5pPr marL="3047924" lvl="4" indent="-380990" algn="l" rtl="0">
              <a:lnSpc>
                <a:spcPct val="100000"/>
              </a:lnSpc>
              <a:spcBef>
                <a:spcPts val="1067"/>
              </a:spcBef>
              <a:spcAft>
                <a:spcPts val="0"/>
              </a:spcAft>
              <a:buClr>
                <a:srgbClr val="110046"/>
              </a:buClr>
              <a:buSzPts val="900"/>
              <a:buChar char="•"/>
              <a:defRPr/>
            </a:lvl5pPr>
            <a:lvl6pPr marL="3657509" lvl="5" indent="-389457" algn="l" rtl="0">
              <a:lnSpc>
                <a:spcPct val="100000"/>
              </a:lnSpc>
              <a:spcBef>
                <a:spcPts val="1067"/>
              </a:spcBef>
              <a:spcAft>
                <a:spcPts val="0"/>
              </a:spcAft>
              <a:buClr>
                <a:srgbClr val="110046"/>
              </a:buClr>
              <a:buSzPts val="1000"/>
              <a:buChar char="•"/>
              <a:defRPr/>
            </a:lvl6pPr>
            <a:lvl7pPr marL="4267093" lvl="6" indent="-389457" algn="l" rtl="0">
              <a:lnSpc>
                <a:spcPct val="100000"/>
              </a:lnSpc>
              <a:spcBef>
                <a:spcPts val="1067"/>
              </a:spcBef>
              <a:spcAft>
                <a:spcPts val="0"/>
              </a:spcAft>
              <a:buClr>
                <a:srgbClr val="110046"/>
              </a:buClr>
              <a:buSzPts val="1000"/>
              <a:buChar char="•"/>
              <a:defRPr/>
            </a:lvl7pPr>
            <a:lvl8pPr marL="4876678" lvl="7" indent="-389457" algn="l" rtl="0">
              <a:lnSpc>
                <a:spcPct val="100000"/>
              </a:lnSpc>
              <a:spcBef>
                <a:spcPts val="1067"/>
              </a:spcBef>
              <a:spcAft>
                <a:spcPts val="0"/>
              </a:spcAft>
              <a:buClr>
                <a:srgbClr val="110046"/>
              </a:buClr>
              <a:buSzPts val="1000"/>
              <a:buChar char="•"/>
              <a:defRPr/>
            </a:lvl8pPr>
            <a:lvl9pPr marL="5486263" lvl="8" indent="-389457" algn="l" rtl="0">
              <a:lnSpc>
                <a:spcPct val="100000"/>
              </a:lnSpc>
              <a:spcBef>
                <a:spcPts val="1067"/>
              </a:spcBef>
              <a:spcAft>
                <a:spcPts val="0"/>
              </a:spcAft>
              <a:buClr>
                <a:srgbClr val="110046"/>
              </a:buClr>
              <a:buSzPts val="1000"/>
              <a:buChar char="•"/>
              <a:defRPr/>
            </a:lvl9pPr>
          </a:lstStyle>
          <a:p>
            <a:endParaRPr/>
          </a:p>
        </p:txBody>
      </p:sp>
      <p:sp>
        <p:nvSpPr>
          <p:cNvPr id="70" name="Google Shape;70;p14"/>
          <p:cNvSpPr txBox="1">
            <a:spLocks noGrp="1"/>
          </p:cNvSpPr>
          <p:nvPr>
            <p:ph type="body" idx="4"/>
          </p:nvPr>
        </p:nvSpPr>
        <p:spPr>
          <a:xfrm>
            <a:off x="7978625" y="3072375"/>
            <a:ext cx="3068400" cy="2967200"/>
          </a:xfrm>
          <a:prstGeom prst="rect">
            <a:avLst/>
          </a:prstGeom>
          <a:noFill/>
          <a:ln>
            <a:noFill/>
          </a:ln>
        </p:spPr>
        <p:txBody>
          <a:bodyPr spcFirstLastPara="1" wrap="square" lIns="26775" tIns="26775" rIns="26775" bIns="26775" anchor="t" anchorCtr="0">
            <a:noAutofit/>
          </a:bodyPr>
          <a:lstStyle>
            <a:lvl1pPr marL="609585" lvl="0" indent="-304792" algn="l" rtl="0">
              <a:lnSpc>
                <a:spcPct val="110000"/>
              </a:lnSpc>
              <a:spcBef>
                <a:spcPts val="1067"/>
              </a:spcBef>
              <a:spcAft>
                <a:spcPts val="0"/>
              </a:spcAft>
              <a:buClr>
                <a:srgbClr val="110046"/>
              </a:buClr>
              <a:buSzPts val="900"/>
              <a:buFont typeface="Arial"/>
              <a:buNone/>
              <a:defRPr sz="1200"/>
            </a:lvl1pPr>
            <a:lvl2pPr marL="1219170" lvl="1" indent="-304792" algn="l" rtl="0">
              <a:lnSpc>
                <a:spcPct val="110000"/>
              </a:lnSpc>
              <a:spcBef>
                <a:spcPts val="1067"/>
              </a:spcBef>
              <a:spcAft>
                <a:spcPts val="0"/>
              </a:spcAft>
              <a:buClr>
                <a:srgbClr val="110046"/>
              </a:buClr>
              <a:buSzPts val="900"/>
              <a:buFont typeface="Arial"/>
              <a:buNone/>
              <a:defRPr sz="1200"/>
            </a:lvl2pPr>
            <a:lvl3pPr marL="1828754" lvl="2" indent="-304792" algn="l" rtl="0">
              <a:lnSpc>
                <a:spcPct val="110000"/>
              </a:lnSpc>
              <a:spcBef>
                <a:spcPts val="1067"/>
              </a:spcBef>
              <a:spcAft>
                <a:spcPts val="0"/>
              </a:spcAft>
              <a:buClr>
                <a:srgbClr val="110046"/>
              </a:buClr>
              <a:buSzPts val="900"/>
              <a:buFont typeface="Arial"/>
              <a:buNone/>
              <a:defRPr sz="1200"/>
            </a:lvl3pPr>
            <a:lvl4pPr marL="2438339" lvl="3" indent="-304792" algn="l" rtl="0">
              <a:lnSpc>
                <a:spcPct val="110000"/>
              </a:lnSpc>
              <a:spcBef>
                <a:spcPts val="1067"/>
              </a:spcBef>
              <a:spcAft>
                <a:spcPts val="0"/>
              </a:spcAft>
              <a:buClr>
                <a:srgbClr val="110046"/>
              </a:buClr>
              <a:buSzPts val="900"/>
              <a:buFont typeface="Arial"/>
              <a:buNone/>
              <a:defRPr sz="1200"/>
            </a:lvl4pPr>
            <a:lvl5pPr marL="3047924" lvl="4" indent="-304792" algn="l" rtl="0">
              <a:lnSpc>
                <a:spcPct val="110000"/>
              </a:lnSpc>
              <a:spcBef>
                <a:spcPts val="1067"/>
              </a:spcBef>
              <a:spcAft>
                <a:spcPts val="0"/>
              </a:spcAft>
              <a:buClr>
                <a:srgbClr val="110046"/>
              </a:buClr>
              <a:buSzPts val="900"/>
              <a:buFont typeface="Arial"/>
              <a:buNone/>
              <a:defRPr sz="1200"/>
            </a:lvl5pPr>
            <a:lvl6pPr marL="3657509" lvl="5" indent="-389457" algn="l" rtl="0">
              <a:lnSpc>
                <a:spcPct val="100000"/>
              </a:lnSpc>
              <a:spcBef>
                <a:spcPts val="1067"/>
              </a:spcBef>
              <a:spcAft>
                <a:spcPts val="0"/>
              </a:spcAft>
              <a:buClr>
                <a:srgbClr val="110046"/>
              </a:buClr>
              <a:buSzPts val="1000"/>
              <a:buChar char="•"/>
              <a:defRPr/>
            </a:lvl6pPr>
            <a:lvl7pPr marL="4267093" lvl="6" indent="-389457" algn="l" rtl="0">
              <a:lnSpc>
                <a:spcPct val="100000"/>
              </a:lnSpc>
              <a:spcBef>
                <a:spcPts val="1067"/>
              </a:spcBef>
              <a:spcAft>
                <a:spcPts val="0"/>
              </a:spcAft>
              <a:buClr>
                <a:srgbClr val="110046"/>
              </a:buClr>
              <a:buSzPts val="1000"/>
              <a:buChar char="•"/>
              <a:defRPr/>
            </a:lvl7pPr>
            <a:lvl8pPr marL="4876678" lvl="7" indent="-389457" algn="l" rtl="0">
              <a:lnSpc>
                <a:spcPct val="100000"/>
              </a:lnSpc>
              <a:spcBef>
                <a:spcPts val="1067"/>
              </a:spcBef>
              <a:spcAft>
                <a:spcPts val="0"/>
              </a:spcAft>
              <a:buClr>
                <a:srgbClr val="110046"/>
              </a:buClr>
              <a:buSzPts val="1000"/>
              <a:buChar char="•"/>
              <a:defRPr/>
            </a:lvl8pPr>
            <a:lvl9pPr marL="5486263" lvl="8" indent="-389457" algn="l" rtl="0">
              <a:lnSpc>
                <a:spcPct val="100000"/>
              </a:lnSpc>
              <a:spcBef>
                <a:spcPts val="1067"/>
              </a:spcBef>
              <a:spcAft>
                <a:spcPts val="0"/>
              </a:spcAft>
              <a:buClr>
                <a:srgbClr val="110046"/>
              </a:buClr>
              <a:buSzPts val="1000"/>
              <a:buChar char="•"/>
              <a:defRPr/>
            </a:lvl9pPr>
          </a:lstStyle>
          <a:p>
            <a:endParaRPr/>
          </a:p>
        </p:txBody>
      </p:sp>
      <p:sp>
        <p:nvSpPr>
          <p:cNvPr id="71" name="Google Shape;71;p14"/>
          <p:cNvSpPr txBox="1">
            <a:spLocks noGrp="1"/>
          </p:cNvSpPr>
          <p:nvPr>
            <p:ph type="body" idx="5"/>
          </p:nvPr>
        </p:nvSpPr>
        <p:spPr>
          <a:xfrm>
            <a:off x="948004" y="2230040"/>
            <a:ext cx="3068400" cy="720000"/>
          </a:xfrm>
          <a:prstGeom prst="rect">
            <a:avLst/>
          </a:prstGeom>
          <a:noFill/>
          <a:ln>
            <a:noFill/>
          </a:ln>
        </p:spPr>
        <p:txBody>
          <a:bodyPr spcFirstLastPara="1" wrap="square" lIns="26775" tIns="26775" rIns="26775" bIns="26775" anchor="b" anchorCtr="0">
            <a:noAutofit/>
          </a:bodyPr>
          <a:lstStyle>
            <a:lvl1pPr marL="609585" lvl="0" indent="-304792" algn="l" rtl="0">
              <a:lnSpc>
                <a:spcPct val="100000"/>
              </a:lnSpc>
              <a:spcBef>
                <a:spcPts val="0"/>
              </a:spcBef>
              <a:spcAft>
                <a:spcPts val="0"/>
              </a:spcAft>
              <a:buClr>
                <a:srgbClr val="110046"/>
              </a:buClr>
              <a:buSzPts val="1600"/>
              <a:buFont typeface="Arial"/>
              <a:buNone/>
              <a:defRPr sz="2133">
                <a:latin typeface="Arial"/>
                <a:ea typeface="Arial"/>
                <a:cs typeface="Arial"/>
                <a:sym typeface="Arial"/>
              </a:defRPr>
            </a:lvl1pPr>
            <a:lvl2pPr marL="1219170" lvl="1" indent="-380990" algn="l" rtl="0">
              <a:lnSpc>
                <a:spcPct val="100000"/>
              </a:lnSpc>
              <a:spcBef>
                <a:spcPts val="1067"/>
              </a:spcBef>
              <a:spcAft>
                <a:spcPts val="0"/>
              </a:spcAft>
              <a:buClr>
                <a:srgbClr val="110046"/>
              </a:buClr>
              <a:buSzPts val="900"/>
              <a:buChar char="•"/>
              <a:defRPr/>
            </a:lvl2pPr>
            <a:lvl3pPr marL="1828754" lvl="2" indent="-380990" algn="l" rtl="0">
              <a:lnSpc>
                <a:spcPct val="100000"/>
              </a:lnSpc>
              <a:spcBef>
                <a:spcPts val="1067"/>
              </a:spcBef>
              <a:spcAft>
                <a:spcPts val="0"/>
              </a:spcAft>
              <a:buClr>
                <a:srgbClr val="110046"/>
              </a:buClr>
              <a:buSzPts val="900"/>
              <a:buChar char="•"/>
              <a:defRPr/>
            </a:lvl3pPr>
            <a:lvl4pPr marL="2438339" lvl="3" indent="-380990" algn="l" rtl="0">
              <a:lnSpc>
                <a:spcPct val="100000"/>
              </a:lnSpc>
              <a:spcBef>
                <a:spcPts val="1067"/>
              </a:spcBef>
              <a:spcAft>
                <a:spcPts val="0"/>
              </a:spcAft>
              <a:buClr>
                <a:srgbClr val="110046"/>
              </a:buClr>
              <a:buSzPts val="900"/>
              <a:buChar char="•"/>
              <a:defRPr/>
            </a:lvl4pPr>
            <a:lvl5pPr marL="3047924" lvl="4" indent="-380990" algn="l" rtl="0">
              <a:lnSpc>
                <a:spcPct val="100000"/>
              </a:lnSpc>
              <a:spcBef>
                <a:spcPts val="1067"/>
              </a:spcBef>
              <a:spcAft>
                <a:spcPts val="0"/>
              </a:spcAft>
              <a:buClr>
                <a:srgbClr val="110046"/>
              </a:buClr>
              <a:buSzPts val="900"/>
              <a:buChar char="•"/>
              <a:defRPr/>
            </a:lvl5pPr>
            <a:lvl6pPr marL="3657509" lvl="5" indent="-389457" algn="l" rtl="0">
              <a:lnSpc>
                <a:spcPct val="100000"/>
              </a:lnSpc>
              <a:spcBef>
                <a:spcPts val="1067"/>
              </a:spcBef>
              <a:spcAft>
                <a:spcPts val="0"/>
              </a:spcAft>
              <a:buClr>
                <a:srgbClr val="110046"/>
              </a:buClr>
              <a:buSzPts val="1000"/>
              <a:buChar char="•"/>
              <a:defRPr/>
            </a:lvl6pPr>
            <a:lvl7pPr marL="4267093" lvl="6" indent="-389457" algn="l" rtl="0">
              <a:lnSpc>
                <a:spcPct val="100000"/>
              </a:lnSpc>
              <a:spcBef>
                <a:spcPts val="1067"/>
              </a:spcBef>
              <a:spcAft>
                <a:spcPts val="0"/>
              </a:spcAft>
              <a:buClr>
                <a:srgbClr val="110046"/>
              </a:buClr>
              <a:buSzPts val="1000"/>
              <a:buChar char="•"/>
              <a:defRPr/>
            </a:lvl7pPr>
            <a:lvl8pPr marL="4876678" lvl="7" indent="-389457" algn="l" rtl="0">
              <a:lnSpc>
                <a:spcPct val="100000"/>
              </a:lnSpc>
              <a:spcBef>
                <a:spcPts val="1067"/>
              </a:spcBef>
              <a:spcAft>
                <a:spcPts val="0"/>
              </a:spcAft>
              <a:buClr>
                <a:srgbClr val="110046"/>
              </a:buClr>
              <a:buSzPts val="1000"/>
              <a:buChar char="•"/>
              <a:defRPr/>
            </a:lvl8pPr>
            <a:lvl9pPr marL="5486263" lvl="8" indent="-389457" algn="l" rtl="0">
              <a:lnSpc>
                <a:spcPct val="100000"/>
              </a:lnSpc>
              <a:spcBef>
                <a:spcPts val="1067"/>
              </a:spcBef>
              <a:spcAft>
                <a:spcPts val="0"/>
              </a:spcAft>
              <a:buClr>
                <a:srgbClr val="110046"/>
              </a:buClr>
              <a:buSzPts val="1000"/>
              <a:buChar char="•"/>
              <a:defRPr/>
            </a:lvl9pPr>
          </a:lstStyle>
          <a:p>
            <a:endParaRPr/>
          </a:p>
        </p:txBody>
      </p:sp>
      <p:sp>
        <p:nvSpPr>
          <p:cNvPr id="72" name="Google Shape;72;p14"/>
          <p:cNvSpPr txBox="1">
            <a:spLocks noGrp="1"/>
          </p:cNvSpPr>
          <p:nvPr>
            <p:ph type="body" idx="6"/>
          </p:nvPr>
        </p:nvSpPr>
        <p:spPr>
          <a:xfrm>
            <a:off x="948004" y="3072375"/>
            <a:ext cx="3068400" cy="2967200"/>
          </a:xfrm>
          <a:prstGeom prst="rect">
            <a:avLst/>
          </a:prstGeom>
          <a:noFill/>
          <a:ln>
            <a:noFill/>
          </a:ln>
        </p:spPr>
        <p:txBody>
          <a:bodyPr spcFirstLastPara="1" wrap="square" lIns="26775" tIns="26775" rIns="26775" bIns="26775" anchor="t" anchorCtr="0">
            <a:noAutofit/>
          </a:bodyPr>
          <a:lstStyle>
            <a:lvl1pPr marL="609585" lvl="0" indent="-304792" algn="l" rtl="0">
              <a:lnSpc>
                <a:spcPct val="110000"/>
              </a:lnSpc>
              <a:spcBef>
                <a:spcPts val="1067"/>
              </a:spcBef>
              <a:spcAft>
                <a:spcPts val="0"/>
              </a:spcAft>
              <a:buClr>
                <a:srgbClr val="110046"/>
              </a:buClr>
              <a:buSzPts val="900"/>
              <a:buFont typeface="Arial"/>
              <a:buNone/>
              <a:defRPr sz="1200"/>
            </a:lvl1pPr>
            <a:lvl2pPr marL="1219170" lvl="1" indent="-304792" algn="l" rtl="0">
              <a:lnSpc>
                <a:spcPct val="110000"/>
              </a:lnSpc>
              <a:spcBef>
                <a:spcPts val="1067"/>
              </a:spcBef>
              <a:spcAft>
                <a:spcPts val="0"/>
              </a:spcAft>
              <a:buClr>
                <a:srgbClr val="110046"/>
              </a:buClr>
              <a:buSzPts val="900"/>
              <a:buFont typeface="Arial"/>
              <a:buNone/>
              <a:defRPr sz="1200"/>
            </a:lvl2pPr>
            <a:lvl3pPr marL="1828754" lvl="2" indent="-304792" algn="l" rtl="0">
              <a:lnSpc>
                <a:spcPct val="110000"/>
              </a:lnSpc>
              <a:spcBef>
                <a:spcPts val="1067"/>
              </a:spcBef>
              <a:spcAft>
                <a:spcPts val="0"/>
              </a:spcAft>
              <a:buClr>
                <a:srgbClr val="110046"/>
              </a:buClr>
              <a:buSzPts val="900"/>
              <a:buFont typeface="Arial"/>
              <a:buNone/>
              <a:defRPr sz="1200"/>
            </a:lvl3pPr>
            <a:lvl4pPr marL="2438339" lvl="3" indent="-304792" algn="l" rtl="0">
              <a:lnSpc>
                <a:spcPct val="110000"/>
              </a:lnSpc>
              <a:spcBef>
                <a:spcPts val="1067"/>
              </a:spcBef>
              <a:spcAft>
                <a:spcPts val="0"/>
              </a:spcAft>
              <a:buClr>
                <a:srgbClr val="110046"/>
              </a:buClr>
              <a:buSzPts val="900"/>
              <a:buFont typeface="Arial"/>
              <a:buNone/>
              <a:defRPr sz="1200"/>
            </a:lvl4pPr>
            <a:lvl5pPr marL="3047924" lvl="4" indent="-304792" algn="l" rtl="0">
              <a:lnSpc>
                <a:spcPct val="110000"/>
              </a:lnSpc>
              <a:spcBef>
                <a:spcPts val="1067"/>
              </a:spcBef>
              <a:spcAft>
                <a:spcPts val="0"/>
              </a:spcAft>
              <a:buClr>
                <a:srgbClr val="110046"/>
              </a:buClr>
              <a:buSzPts val="900"/>
              <a:buFont typeface="Arial"/>
              <a:buNone/>
              <a:defRPr sz="1200"/>
            </a:lvl5pPr>
            <a:lvl6pPr marL="3657509" lvl="5" indent="-389457" algn="l" rtl="0">
              <a:lnSpc>
                <a:spcPct val="100000"/>
              </a:lnSpc>
              <a:spcBef>
                <a:spcPts val="1067"/>
              </a:spcBef>
              <a:spcAft>
                <a:spcPts val="0"/>
              </a:spcAft>
              <a:buClr>
                <a:srgbClr val="110046"/>
              </a:buClr>
              <a:buSzPts val="1000"/>
              <a:buChar char="•"/>
              <a:defRPr/>
            </a:lvl6pPr>
            <a:lvl7pPr marL="4267093" lvl="6" indent="-389457" algn="l" rtl="0">
              <a:lnSpc>
                <a:spcPct val="100000"/>
              </a:lnSpc>
              <a:spcBef>
                <a:spcPts val="1067"/>
              </a:spcBef>
              <a:spcAft>
                <a:spcPts val="0"/>
              </a:spcAft>
              <a:buClr>
                <a:srgbClr val="110046"/>
              </a:buClr>
              <a:buSzPts val="1000"/>
              <a:buChar char="•"/>
              <a:defRPr/>
            </a:lvl7pPr>
            <a:lvl8pPr marL="4876678" lvl="7" indent="-389457" algn="l" rtl="0">
              <a:lnSpc>
                <a:spcPct val="100000"/>
              </a:lnSpc>
              <a:spcBef>
                <a:spcPts val="1067"/>
              </a:spcBef>
              <a:spcAft>
                <a:spcPts val="0"/>
              </a:spcAft>
              <a:buClr>
                <a:srgbClr val="110046"/>
              </a:buClr>
              <a:buSzPts val="1000"/>
              <a:buChar char="•"/>
              <a:defRPr/>
            </a:lvl8pPr>
            <a:lvl9pPr marL="5486263" lvl="8" indent="-389457" algn="l" rtl="0">
              <a:lnSpc>
                <a:spcPct val="100000"/>
              </a:lnSpc>
              <a:spcBef>
                <a:spcPts val="1067"/>
              </a:spcBef>
              <a:spcAft>
                <a:spcPts val="0"/>
              </a:spcAft>
              <a:buClr>
                <a:srgbClr val="110046"/>
              </a:buClr>
              <a:buSzPts val="1000"/>
              <a:buChar char="•"/>
              <a:defRPr/>
            </a:lvl9pPr>
          </a:lstStyle>
          <a:p>
            <a:endParaRPr/>
          </a:p>
        </p:txBody>
      </p:sp>
      <p:sp>
        <p:nvSpPr>
          <p:cNvPr id="73" name="Google Shape;73;p14"/>
          <p:cNvSpPr txBox="1">
            <a:spLocks noGrp="1"/>
          </p:cNvSpPr>
          <p:nvPr>
            <p:ph type="title"/>
          </p:nvPr>
        </p:nvSpPr>
        <p:spPr>
          <a:xfrm>
            <a:off x="946923" y="866377"/>
            <a:ext cx="9074000" cy="1241600"/>
          </a:xfrm>
          <a:prstGeom prst="rect">
            <a:avLst/>
          </a:prstGeom>
          <a:noFill/>
          <a:ln>
            <a:noFill/>
          </a:ln>
        </p:spPr>
        <p:txBody>
          <a:bodyPr spcFirstLastPara="1" wrap="square" lIns="26775" tIns="26775" rIns="26775" bIns="26775" anchor="b" anchorCtr="0">
            <a:noAutofit/>
          </a:bodyPr>
          <a:lstStyle>
            <a:lvl1pPr lvl="0" algn="l" rtl="0">
              <a:lnSpc>
                <a:spcPct val="100000"/>
              </a:lnSpc>
              <a:spcBef>
                <a:spcPts val="0"/>
              </a:spcBef>
              <a:spcAft>
                <a:spcPts val="0"/>
              </a:spcAft>
              <a:buClr>
                <a:srgbClr val="110046"/>
              </a:buClr>
              <a:buSzPts val="700"/>
              <a:buNone/>
              <a:defRPr b="1"/>
            </a:lvl1pPr>
            <a:lvl2pPr lvl="1" algn="l" rtl="0">
              <a:lnSpc>
                <a:spcPct val="100000"/>
              </a:lnSpc>
              <a:spcBef>
                <a:spcPts val="0"/>
              </a:spcBef>
              <a:spcAft>
                <a:spcPts val="0"/>
              </a:spcAft>
              <a:buClr>
                <a:srgbClr val="110046"/>
              </a:buClr>
              <a:buSzPts val="700"/>
              <a:buNone/>
              <a:defRPr/>
            </a:lvl2pPr>
            <a:lvl3pPr lvl="2" algn="l" rtl="0">
              <a:lnSpc>
                <a:spcPct val="100000"/>
              </a:lnSpc>
              <a:spcBef>
                <a:spcPts val="0"/>
              </a:spcBef>
              <a:spcAft>
                <a:spcPts val="0"/>
              </a:spcAft>
              <a:buClr>
                <a:srgbClr val="110046"/>
              </a:buClr>
              <a:buSzPts val="700"/>
              <a:buNone/>
              <a:defRPr/>
            </a:lvl3pPr>
            <a:lvl4pPr lvl="3" algn="l" rtl="0">
              <a:lnSpc>
                <a:spcPct val="100000"/>
              </a:lnSpc>
              <a:spcBef>
                <a:spcPts val="0"/>
              </a:spcBef>
              <a:spcAft>
                <a:spcPts val="0"/>
              </a:spcAft>
              <a:buClr>
                <a:srgbClr val="110046"/>
              </a:buClr>
              <a:buSzPts val="700"/>
              <a:buNone/>
              <a:defRPr/>
            </a:lvl4pPr>
            <a:lvl5pPr lvl="4" algn="l" rtl="0">
              <a:lnSpc>
                <a:spcPct val="100000"/>
              </a:lnSpc>
              <a:spcBef>
                <a:spcPts val="0"/>
              </a:spcBef>
              <a:spcAft>
                <a:spcPts val="0"/>
              </a:spcAft>
              <a:buClr>
                <a:srgbClr val="110046"/>
              </a:buClr>
              <a:buSzPts val="700"/>
              <a:buNone/>
              <a:defRPr/>
            </a:lvl5pPr>
            <a:lvl6pPr lvl="5" algn="l" rtl="0">
              <a:lnSpc>
                <a:spcPct val="100000"/>
              </a:lnSpc>
              <a:spcBef>
                <a:spcPts val="0"/>
              </a:spcBef>
              <a:spcAft>
                <a:spcPts val="0"/>
              </a:spcAft>
              <a:buClr>
                <a:srgbClr val="110046"/>
              </a:buClr>
              <a:buSzPts val="700"/>
              <a:buNone/>
              <a:defRPr/>
            </a:lvl6pPr>
            <a:lvl7pPr lvl="6" algn="l" rtl="0">
              <a:lnSpc>
                <a:spcPct val="100000"/>
              </a:lnSpc>
              <a:spcBef>
                <a:spcPts val="0"/>
              </a:spcBef>
              <a:spcAft>
                <a:spcPts val="0"/>
              </a:spcAft>
              <a:buClr>
                <a:srgbClr val="110046"/>
              </a:buClr>
              <a:buSzPts val="700"/>
              <a:buNone/>
              <a:defRPr/>
            </a:lvl7pPr>
            <a:lvl8pPr lvl="7" algn="l" rtl="0">
              <a:lnSpc>
                <a:spcPct val="100000"/>
              </a:lnSpc>
              <a:spcBef>
                <a:spcPts val="0"/>
              </a:spcBef>
              <a:spcAft>
                <a:spcPts val="0"/>
              </a:spcAft>
              <a:buClr>
                <a:srgbClr val="110046"/>
              </a:buClr>
              <a:buSzPts val="700"/>
              <a:buNone/>
              <a:defRPr/>
            </a:lvl8pPr>
            <a:lvl9pPr lvl="8" algn="l" rtl="0">
              <a:lnSpc>
                <a:spcPct val="100000"/>
              </a:lnSpc>
              <a:spcBef>
                <a:spcPts val="0"/>
              </a:spcBef>
              <a:spcAft>
                <a:spcPts val="0"/>
              </a:spcAft>
              <a:buClr>
                <a:srgbClr val="110046"/>
              </a:buClr>
              <a:buSzPts val="700"/>
              <a:buNone/>
              <a:defRPr/>
            </a:lvl9pPr>
          </a:lstStyle>
          <a:p>
            <a:endParaRPr/>
          </a:p>
        </p:txBody>
      </p:sp>
    </p:spTree>
    <p:extLst>
      <p:ext uri="{BB962C8B-B14F-4D97-AF65-F5344CB8AC3E}">
        <p14:creationId xmlns:p14="http://schemas.microsoft.com/office/powerpoint/2010/main" val="11964521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2 text columns">
  <p:cSld name="2 text columns">
    <p:spTree>
      <p:nvGrpSpPr>
        <p:cNvPr id="1" name="Shape 74"/>
        <p:cNvGrpSpPr/>
        <p:nvPr/>
      </p:nvGrpSpPr>
      <p:grpSpPr>
        <a:xfrm>
          <a:off x="0" y="0"/>
          <a:ext cx="0" cy="0"/>
          <a:chOff x="0" y="0"/>
          <a:chExt cx="0" cy="0"/>
        </a:xfrm>
      </p:grpSpPr>
      <p:sp>
        <p:nvSpPr>
          <p:cNvPr id="75" name="Google Shape;75;p15"/>
          <p:cNvSpPr txBox="1">
            <a:spLocks noGrp="1"/>
          </p:cNvSpPr>
          <p:nvPr>
            <p:ph type="body" idx="1"/>
          </p:nvPr>
        </p:nvSpPr>
        <p:spPr>
          <a:xfrm>
            <a:off x="5669815" y="2230040"/>
            <a:ext cx="4251600" cy="720000"/>
          </a:xfrm>
          <a:prstGeom prst="rect">
            <a:avLst/>
          </a:prstGeom>
          <a:noFill/>
          <a:ln>
            <a:noFill/>
          </a:ln>
        </p:spPr>
        <p:txBody>
          <a:bodyPr spcFirstLastPara="1" wrap="square" lIns="26775" tIns="26775" rIns="26775" bIns="26775" anchor="b" anchorCtr="0">
            <a:noAutofit/>
          </a:bodyPr>
          <a:lstStyle>
            <a:lvl1pPr marL="609585" lvl="0" indent="-304792" algn="l" rtl="0">
              <a:lnSpc>
                <a:spcPct val="100000"/>
              </a:lnSpc>
              <a:spcBef>
                <a:spcPts val="0"/>
              </a:spcBef>
              <a:spcAft>
                <a:spcPts val="0"/>
              </a:spcAft>
              <a:buClr>
                <a:srgbClr val="110046"/>
              </a:buClr>
              <a:buSzPts val="2300"/>
              <a:buFont typeface="Arial"/>
              <a:buNone/>
              <a:defRPr sz="3067">
                <a:latin typeface="Arial"/>
                <a:ea typeface="Arial"/>
                <a:cs typeface="Arial"/>
                <a:sym typeface="Arial"/>
              </a:defRPr>
            </a:lvl1pPr>
            <a:lvl2pPr marL="1219170" lvl="1" indent="-380990" algn="l" rtl="0">
              <a:lnSpc>
                <a:spcPct val="100000"/>
              </a:lnSpc>
              <a:spcBef>
                <a:spcPts val="1067"/>
              </a:spcBef>
              <a:spcAft>
                <a:spcPts val="0"/>
              </a:spcAft>
              <a:buClr>
                <a:srgbClr val="110046"/>
              </a:buClr>
              <a:buSzPts val="900"/>
              <a:buChar char="•"/>
              <a:defRPr/>
            </a:lvl2pPr>
            <a:lvl3pPr marL="1828754" lvl="2" indent="-380990" algn="l" rtl="0">
              <a:lnSpc>
                <a:spcPct val="100000"/>
              </a:lnSpc>
              <a:spcBef>
                <a:spcPts val="1067"/>
              </a:spcBef>
              <a:spcAft>
                <a:spcPts val="0"/>
              </a:spcAft>
              <a:buClr>
                <a:srgbClr val="110046"/>
              </a:buClr>
              <a:buSzPts val="900"/>
              <a:buChar char="•"/>
              <a:defRPr/>
            </a:lvl3pPr>
            <a:lvl4pPr marL="2438339" lvl="3" indent="-380990" algn="l" rtl="0">
              <a:lnSpc>
                <a:spcPct val="100000"/>
              </a:lnSpc>
              <a:spcBef>
                <a:spcPts val="1067"/>
              </a:spcBef>
              <a:spcAft>
                <a:spcPts val="0"/>
              </a:spcAft>
              <a:buClr>
                <a:srgbClr val="110046"/>
              </a:buClr>
              <a:buSzPts val="900"/>
              <a:buChar char="•"/>
              <a:defRPr/>
            </a:lvl4pPr>
            <a:lvl5pPr marL="3047924" lvl="4" indent="-380990" algn="l" rtl="0">
              <a:lnSpc>
                <a:spcPct val="100000"/>
              </a:lnSpc>
              <a:spcBef>
                <a:spcPts val="1067"/>
              </a:spcBef>
              <a:spcAft>
                <a:spcPts val="0"/>
              </a:spcAft>
              <a:buClr>
                <a:srgbClr val="110046"/>
              </a:buClr>
              <a:buSzPts val="900"/>
              <a:buChar char="•"/>
              <a:defRPr/>
            </a:lvl5pPr>
            <a:lvl6pPr marL="3657509" lvl="5" indent="-389457" algn="l" rtl="0">
              <a:lnSpc>
                <a:spcPct val="100000"/>
              </a:lnSpc>
              <a:spcBef>
                <a:spcPts val="1067"/>
              </a:spcBef>
              <a:spcAft>
                <a:spcPts val="0"/>
              </a:spcAft>
              <a:buClr>
                <a:srgbClr val="110046"/>
              </a:buClr>
              <a:buSzPts val="1000"/>
              <a:buChar char="•"/>
              <a:defRPr/>
            </a:lvl6pPr>
            <a:lvl7pPr marL="4267093" lvl="6" indent="-389457" algn="l" rtl="0">
              <a:lnSpc>
                <a:spcPct val="100000"/>
              </a:lnSpc>
              <a:spcBef>
                <a:spcPts val="1067"/>
              </a:spcBef>
              <a:spcAft>
                <a:spcPts val="0"/>
              </a:spcAft>
              <a:buClr>
                <a:srgbClr val="110046"/>
              </a:buClr>
              <a:buSzPts val="1000"/>
              <a:buChar char="•"/>
              <a:defRPr/>
            </a:lvl7pPr>
            <a:lvl8pPr marL="4876678" lvl="7" indent="-389457" algn="l" rtl="0">
              <a:lnSpc>
                <a:spcPct val="100000"/>
              </a:lnSpc>
              <a:spcBef>
                <a:spcPts val="1067"/>
              </a:spcBef>
              <a:spcAft>
                <a:spcPts val="0"/>
              </a:spcAft>
              <a:buClr>
                <a:srgbClr val="110046"/>
              </a:buClr>
              <a:buSzPts val="1000"/>
              <a:buChar char="•"/>
              <a:defRPr/>
            </a:lvl8pPr>
            <a:lvl9pPr marL="5486263" lvl="8" indent="-389457" algn="l" rtl="0">
              <a:lnSpc>
                <a:spcPct val="100000"/>
              </a:lnSpc>
              <a:spcBef>
                <a:spcPts val="1067"/>
              </a:spcBef>
              <a:spcAft>
                <a:spcPts val="0"/>
              </a:spcAft>
              <a:buClr>
                <a:srgbClr val="110046"/>
              </a:buClr>
              <a:buSzPts val="1000"/>
              <a:buChar char="•"/>
              <a:defRPr/>
            </a:lvl9pPr>
          </a:lstStyle>
          <a:p>
            <a:endParaRPr/>
          </a:p>
        </p:txBody>
      </p:sp>
      <p:sp>
        <p:nvSpPr>
          <p:cNvPr id="76" name="Google Shape;76;p15"/>
          <p:cNvSpPr txBox="1">
            <a:spLocks noGrp="1"/>
          </p:cNvSpPr>
          <p:nvPr>
            <p:ph type="body" idx="2"/>
          </p:nvPr>
        </p:nvSpPr>
        <p:spPr>
          <a:xfrm>
            <a:off x="5669815" y="3072375"/>
            <a:ext cx="4251600" cy="2967200"/>
          </a:xfrm>
          <a:prstGeom prst="rect">
            <a:avLst/>
          </a:prstGeom>
          <a:noFill/>
          <a:ln>
            <a:noFill/>
          </a:ln>
        </p:spPr>
        <p:txBody>
          <a:bodyPr spcFirstLastPara="1" wrap="square" lIns="26775" tIns="26775" rIns="26775" bIns="26775" anchor="t" anchorCtr="0">
            <a:noAutofit/>
          </a:bodyPr>
          <a:lstStyle>
            <a:lvl1pPr marL="609585" lvl="0" indent="-304792" algn="l" rtl="0">
              <a:lnSpc>
                <a:spcPct val="110000"/>
              </a:lnSpc>
              <a:spcBef>
                <a:spcPts val="1067"/>
              </a:spcBef>
              <a:spcAft>
                <a:spcPts val="0"/>
              </a:spcAft>
              <a:buClr>
                <a:srgbClr val="110046"/>
              </a:buClr>
              <a:buSzPts val="1200"/>
              <a:buFont typeface="Arial"/>
              <a:buNone/>
              <a:defRPr sz="1600"/>
            </a:lvl1pPr>
            <a:lvl2pPr marL="1219170" lvl="1" indent="-304792" algn="l" rtl="0">
              <a:lnSpc>
                <a:spcPct val="110000"/>
              </a:lnSpc>
              <a:spcBef>
                <a:spcPts val="1067"/>
              </a:spcBef>
              <a:spcAft>
                <a:spcPts val="0"/>
              </a:spcAft>
              <a:buClr>
                <a:srgbClr val="110046"/>
              </a:buClr>
              <a:buSzPts val="1200"/>
              <a:buFont typeface="Arial"/>
              <a:buNone/>
              <a:defRPr sz="1600"/>
            </a:lvl2pPr>
            <a:lvl3pPr marL="1828754" lvl="2" indent="-304792" algn="l" rtl="0">
              <a:lnSpc>
                <a:spcPct val="110000"/>
              </a:lnSpc>
              <a:spcBef>
                <a:spcPts val="1067"/>
              </a:spcBef>
              <a:spcAft>
                <a:spcPts val="0"/>
              </a:spcAft>
              <a:buClr>
                <a:srgbClr val="110046"/>
              </a:buClr>
              <a:buSzPts val="1200"/>
              <a:buFont typeface="Arial"/>
              <a:buNone/>
              <a:defRPr sz="1600"/>
            </a:lvl3pPr>
            <a:lvl4pPr marL="2438339" lvl="3" indent="-304792" algn="l" rtl="0">
              <a:lnSpc>
                <a:spcPct val="110000"/>
              </a:lnSpc>
              <a:spcBef>
                <a:spcPts val="1067"/>
              </a:spcBef>
              <a:spcAft>
                <a:spcPts val="0"/>
              </a:spcAft>
              <a:buClr>
                <a:srgbClr val="110046"/>
              </a:buClr>
              <a:buSzPts val="1200"/>
              <a:buFont typeface="Arial"/>
              <a:buNone/>
              <a:defRPr sz="1600"/>
            </a:lvl4pPr>
            <a:lvl5pPr marL="3047924" lvl="4" indent="-304792" algn="l" rtl="0">
              <a:lnSpc>
                <a:spcPct val="110000"/>
              </a:lnSpc>
              <a:spcBef>
                <a:spcPts val="1067"/>
              </a:spcBef>
              <a:spcAft>
                <a:spcPts val="0"/>
              </a:spcAft>
              <a:buClr>
                <a:srgbClr val="110046"/>
              </a:buClr>
              <a:buSzPts val="1200"/>
              <a:buFont typeface="Arial"/>
              <a:buNone/>
              <a:defRPr sz="1600"/>
            </a:lvl5pPr>
            <a:lvl6pPr marL="3657509" lvl="5" indent="-389457" algn="l" rtl="0">
              <a:lnSpc>
                <a:spcPct val="100000"/>
              </a:lnSpc>
              <a:spcBef>
                <a:spcPts val="1067"/>
              </a:spcBef>
              <a:spcAft>
                <a:spcPts val="0"/>
              </a:spcAft>
              <a:buClr>
                <a:srgbClr val="110046"/>
              </a:buClr>
              <a:buSzPts val="1000"/>
              <a:buChar char="•"/>
              <a:defRPr/>
            </a:lvl6pPr>
            <a:lvl7pPr marL="4267093" lvl="6" indent="-389457" algn="l" rtl="0">
              <a:lnSpc>
                <a:spcPct val="100000"/>
              </a:lnSpc>
              <a:spcBef>
                <a:spcPts val="1067"/>
              </a:spcBef>
              <a:spcAft>
                <a:spcPts val="0"/>
              </a:spcAft>
              <a:buClr>
                <a:srgbClr val="110046"/>
              </a:buClr>
              <a:buSzPts val="1000"/>
              <a:buChar char="•"/>
              <a:defRPr/>
            </a:lvl7pPr>
            <a:lvl8pPr marL="4876678" lvl="7" indent="-389457" algn="l" rtl="0">
              <a:lnSpc>
                <a:spcPct val="100000"/>
              </a:lnSpc>
              <a:spcBef>
                <a:spcPts val="1067"/>
              </a:spcBef>
              <a:spcAft>
                <a:spcPts val="0"/>
              </a:spcAft>
              <a:buClr>
                <a:srgbClr val="110046"/>
              </a:buClr>
              <a:buSzPts val="1000"/>
              <a:buChar char="•"/>
              <a:defRPr/>
            </a:lvl8pPr>
            <a:lvl9pPr marL="5486263" lvl="8" indent="-389457" algn="l" rtl="0">
              <a:lnSpc>
                <a:spcPct val="100000"/>
              </a:lnSpc>
              <a:spcBef>
                <a:spcPts val="1067"/>
              </a:spcBef>
              <a:spcAft>
                <a:spcPts val="0"/>
              </a:spcAft>
              <a:buClr>
                <a:srgbClr val="110046"/>
              </a:buClr>
              <a:buSzPts val="1000"/>
              <a:buChar char="•"/>
              <a:defRPr/>
            </a:lvl9pPr>
          </a:lstStyle>
          <a:p>
            <a:endParaRPr/>
          </a:p>
        </p:txBody>
      </p:sp>
      <p:sp>
        <p:nvSpPr>
          <p:cNvPr id="77" name="Google Shape;77;p15"/>
          <p:cNvSpPr txBox="1">
            <a:spLocks noGrp="1"/>
          </p:cNvSpPr>
          <p:nvPr>
            <p:ph type="body" idx="3"/>
          </p:nvPr>
        </p:nvSpPr>
        <p:spPr>
          <a:xfrm>
            <a:off x="948004" y="2230040"/>
            <a:ext cx="4251600" cy="720000"/>
          </a:xfrm>
          <a:prstGeom prst="rect">
            <a:avLst/>
          </a:prstGeom>
          <a:noFill/>
          <a:ln>
            <a:noFill/>
          </a:ln>
        </p:spPr>
        <p:txBody>
          <a:bodyPr spcFirstLastPara="1" wrap="square" lIns="26775" tIns="26775" rIns="26775" bIns="26775" anchor="b" anchorCtr="0">
            <a:noAutofit/>
          </a:bodyPr>
          <a:lstStyle>
            <a:lvl1pPr marL="609585" lvl="0" indent="-304792" algn="l" rtl="0">
              <a:lnSpc>
                <a:spcPct val="100000"/>
              </a:lnSpc>
              <a:spcBef>
                <a:spcPts val="0"/>
              </a:spcBef>
              <a:spcAft>
                <a:spcPts val="0"/>
              </a:spcAft>
              <a:buClr>
                <a:srgbClr val="110046"/>
              </a:buClr>
              <a:buSzPts val="2300"/>
              <a:buFont typeface="Arial"/>
              <a:buNone/>
              <a:defRPr sz="3067">
                <a:latin typeface="Arial"/>
                <a:ea typeface="Arial"/>
                <a:cs typeface="Arial"/>
                <a:sym typeface="Arial"/>
              </a:defRPr>
            </a:lvl1pPr>
            <a:lvl2pPr marL="1219170" lvl="1" indent="-380990" algn="l" rtl="0">
              <a:lnSpc>
                <a:spcPct val="100000"/>
              </a:lnSpc>
              <a:spcBef>
                <a:spcPts val="1067"/>
              </a:spcBef>
              <a:spcAft>
                <a:spcPts val="0"/>
              </a:spcAft>
              <a:buClr>
                <a:srgbClr val="110046"/>
              </a:buClr>
              <a:buSzPts val="900"/>
              <a:buChar char="•"/>
              <a:defRPr/>
            </a:lvl2pPr>
            <a:lvl3pPr marL="1828754" lvl="2" indent="-380990" algn="l" rtl="0">
              <a:lnSpc>
                <a:spcPct val="100000"/>
              </a:lnSpc>
              <a:spcBef>
                <a:spcPts val="1067"/>
              </a:spcBef>
              <a:spcAft>
                <a:spcPts val="0"/>
              </a:spcAft>
              <a:buClr>
                <a:srgbClr val="110046"/>
              </a:buClr>
              <a:buSzPts val="900"/>
              <a:buChar char="•"/>
              <a:defRPr/>
            </a:lvl3pPr>
            <a:lvl4pPr marL="2438339" lvl="3" indent="-380990" algn="l" rtl="0">
              <a:lnSpc>
                <a:spcPct val="100000"/>
              </a:lnSpc>
              <a:spcBef>
                <a:spcPts val="1067"/>
              </a:spcBef>
              <a:spcAft>
                <a:spcPts val="0"/>
              </a:spcAft>
              <a:buClr>
                <a:srgbClr val="110046"/>
              </a:buClr>
              <a:buSzPts val="900"/>
              <a:buChar char="•"/>
              <a:defRPr/>
            </a:lvl4pPr>
            <a:lvl5pPr marL="3047924" lvl="4" indent="-380990" algn="l" rtl="0">
              <a:lnSpc>
                <a:spcPct val="100000"/>
              </a:lnSpc>
              <a:spcBef>
                <a:spcPts val="1067"/>
              </a:spcBef>
              <a:spcAft>
                <a:spcPts val="0"/>
              </a:spcAft>
              <a:buClr>
                <a:srgbClr val="110046"/>
              </a:buClr>
              <a:buSzPts val="900"/>
              <a:buChar char="•"/>
              <a:defRPr/>
            </a:lvl5pPr>
            <a:lvl6pPr marL="3657509" lvl="5" indent="-389457" algn="l" rtl="0">
              <a:lnSpc>
                <a:spcPct val="100000"/>
              </a:lnSpc>
              <a:spcBef>
                <a:spcPts val="1067"/>
              </a:spcBef>
              <a:spcAft>
                <a:spcPts val="0"/>
              </a:spcAft>
              <a:buClr>
                <a:srgbClr val="110046"/>
              </a:buClr>
              <a:buSzPts val="1000"/>
              <a:buChar char="•"/>
              <a:defRPr/>
            </a:lvl6pPr>
            <a:lvl7pPr marL="4267093" lvl="6" indent="-389457" algn="l" rtl="0">
              <a:lnSpc>
                <a:spcPct val="100000"/>
              </a:lnSpc>
              <a:spcBef>
                <a:spcPts val="1067"/>
              </a:spcBef>
              <a:spcAft>
                <a:spcPts val="0"/>
              </a:spcAft>
              <a:buClr>
                <a:srgbClr val="110046"/>
              </a:buClr>
              <a:buSzPts val="1000"/>
              <a:buChar char="•"/>
              <a:defRPr/>
            </a:lvl7pPr>
            <a:lvl8pPr marL="4876678" lvl="7" indent="-389457" algn="l" rtl="0">
              <a:lnSpc>
                <a:spcPct val="100000"/>
              </a:lnSpc>
              <a:spcBef>
                <a:spcPts val="1067"/>
              </a:spcBef>
              <a:spcAft>
                <a:spcPts val="0"/>
              </a:spcAft>
              <a:buClr>
                <a:srgbClr val="110046"/>
              </a:buClr>
              <a:buSzPts val="1000"/>
              <a:buChar char="•"/>
              <a:defRPr/>
            </a:lvl8pPr>
            <a:lvl9pPr marL="5486263" lvl="8" indent="-389457" algn="l" rtl="0">
              <a:lnSpc>
                <a:spcPct val="100000"/>
              </a:lnSpc>
              <a:spcBef>
                <a:spcPts val="1067"/>
              </a:spcBef>
              <a:spcAft>
                <a:spcPts val="0"/>
              </a:spcAft>
              <a:buClr>
                <a:srgbClr val="110046"/>
              </a:buClr>
              <a:buSzPts val="1000"/>
              <a:buChar char="•"/>
              <a:defRPr/>
            </a:lvl9pPr>
          </a:lstStyle>
          <a:p>
            <a:endParaRPr/>
          </a:p>
        </p:txBody>
      </p:sp>
      <p:sp>
        <p:nvSpPr>
          <p:cNvPr id="78" name="Google Shape;78;p15"/>
          <p:cNvSpPr txBox="1">
            <a:spLocks noGrp="1"/>
          </p:cNvSpPr>
          <p:nvPr>
            <p:ph type="body" idx="4"/>
          </p:nvPr>
        </p:nvSpPr>
        <p:spPr>
          <a:xfrm>
            <a:off x="948004" y="3072375"/>
            <a:ext cx="4251600" cy="2967200"/>
          </a:xfrm>
          <a:prstGeom prst="rect">
            <a:avLst/>
          </a:prstGeom>
          <a:noFill/>
          <a:ln>
            <a:noFill/>
          </a:ln>
        </p:spPr>
        <p:txBody>
          <a:bodyPr spcFirstLastPara="1" wrap="square" lIns="26775" tIns="26775" rIns="26775" bIns="26775" anchor="t" anchorCtr="0">
            <a:noAutofit/>
          </a:bodyPr>
          <a:lstStyle>
            <a:lvl1pPr marL="609585" lvl="0" indent="-304792" algn="l" rtl="0">
              <a:lnSpc>
                <a:spcPct val="110000"/>
              </a:lnSpc>
              <a:spcBef>
                <a:spcPts val="1067"/>
              </a:spcBef>
              <a:spcAft>
                <a:spcPts val="0"/>
              </a:spcAft>
              <a:buClr>
                <a:srgbClr val="110046"/>
              </a:buClr>
              <a:buSzPts val="1200"/>
              <a:buFont typeface="Arial"/>
              <a:buNone/>
              <a:defRPr sz="1600"/>
            </a:lvl1pPr>
            <a:lvl2pPr marL="1219170" lvl="1" indent="-304792" algn="l" rtl="0">
              <a:lnSpc>
                <a:spcPct val="110000"/>
              </a:lnSpc>
              <a:spcBef>
                <a:spcPts val="1067"/>
              </a:spcBef>
              <a:spcAft>
                <a:spcPts val="0"/>
              </a:spcAft>
              <a:buClr>
                <a:srgbClr val="110046"/>
              </a:buClr>
              <a:buSzPts val="1200"/>
              <a:buFont typeface="Arial"/>
              <a:buNone/>
              <a:defRPr sz="1600"/>
            </a:lvl2pPr>
            <a:lvl3pPr marL="1828754" lvl="2" indent="-304792" algn="l" rtl="0">
              <a:lnSpc>
                <a:spcPct val="110000"/>
              </a:lnSpc>
              <a:spcBef>
                <a:spcPts val="1067"/>
              </a:spcBef>
              <a:spcAft>
                <a:spcPts val="0"/>
              </a:spcAft>
              <a:buClr>
                <a:srgbClr val="110046"/>
              </a:buClr>
              <a:buSzPts val="1200"/>
              <a:buFont typeface="Arial"/>
              <a:buNone/>
              <a:defRPr sz="1600"/>
            </a:lvl3pPr>
            <a:lvl4pPr marL="2438339" lvl="3" indent="-304792" algn="l" rtl="0">
              <a:lnSpc>
                <a:spcPct val="110000"/>
              </a:lnSpc>
              <a:spcBef>
                <a:spcPts val="1067"/>
              </a:spcBef>
              <a:spcAft>
                <a:spcPts val="0"/>
              </a:spcAft>
              <a:buClr>
                <a:srgbClr val="110046"/>
              </a:buClr>
              <a:buSzPts val="1200"/>
              <a:buFont typeface="Arial"/>
              <a:buNone/>
              <a:defRPr sz="1600"/>
            </a:lvl4pPr>
            <a:lvl5pPr marL="3047924" lvl="4" indent="-304792" algn="l" rtl="0">
              <a:lnSpc>
                <a:spcPct val="110000"/>
              </a:lnSpc>
              <a:spcBef>
                <a:spcPts val="1067"/>
              </a:spcBef>
              <a:spcAft>
                <a:spcPts val="0"/>
              </a:spcAft>
              <a:buClr>
                <a:srgbClr val="110046"/>
              </a:buClr>
              <a:buSzPts val="1200"/>
              <a:buFont typeface="Arial"/>
              <a:buNone/>
              <a:defRPr sz="1600"/>
            </a:lvl5pPr>
            <a:lvl6pPr marL="3657509" lvl="5" indent="-389457" algn="l" rtl="0">
              <a:lnSpc>
                <a:spcPct val="100000"/>
              </a:lnSpc>
              <a:spcBef>
                <a:spcPts val="1067"/>
              </a:spcBef>
              <a:spcAft>
                <a:spcPts val="0"/>
              </a:spcAft>
              <a:buClr>
                <a:srgbClr val="110046"/>
              </a:buClr>
              <a:buSzPts val="1000"/>
              <a:buChar char="•"/>
              <a:defRPr/>
            </a:lvl6pPr>
            <a:lvl7pPr marL="4267093" lvl="6" indent="-389457" algn="l" rtl="0">
              <a:lnSpc>
                <a:spcPct val="100000"/>
              </a:lnSpc>
              <a:spcBef>
                <a:spcPts val="1067"/>
              </a:spcBef>
              <a:spcAft>
                <a:spcPts val="0"/>
              </a:spcAft>
              <a:buClr>
                <a:srgbClr val="110046"/>
              </a:buClr>
              <a:buSzPts val="1000"/>
              <a:buChar char="•"/>
              <a:defRPr/>
            </a:lvl7pPr>
            <a:lvl8pPr marL="4876678" lvl="7" indent="-389457" algn="l" rtl="0">
              <a:lnSpc>
                <a:spcPct val="100000"/>
              </a:lnSpc>
              <a:spcBef>
                <a:spcPts val="1067"/>
              </a:spcBef>
              <a:spcAft>
                <a:spcPts val="0"/>
              </a:spcAft>
              <a:buClr>
                <a:srgbClr val="110046"/>
              </a:buClr>
              <a:buSzPts val="1000"/>
              <a:buChar char="•"/>
              <a:defRPr/>
            </a:lvl8pPr>
            <a:lvl9pPr marL="5486263" lvl="8" indent="-389457" algn="l" rtl="0">
              <a:lnSpc>
                <a:spcPct val="100000"/>
              </a:lnSpc>
              <a:spcBef>
                <a:spcPts val="1067"/>
              </a:spcBef>
              <a:spcAft>
                <a:spcPts val="0"/>
              </a:spcAft>
              <a:buClr>
                <a:srgbClr val="110046"/>
              </a:buClr>
              <a:buSzPts val="1000"/>
              <a:buChar char="•"/>
              <a:defRPr/>
            </a:lvl9pPr>
          </a:lstStyle>
          <a:p>
            <a:endParaRPr/>
          </a:p>
        </p:txBody>
      </p:sp>
      <p:sp>
        <p:nvSpPr>
          <p:cNvPr id="79" name="Google Shape;79;p15"/>
          <p:cNvSpPr txBox="1">
            <a:spLocks noGrp="1"/>
          </p:cNvSpPr>
          <p:nvPr>
            <p:ph type="title"/>
          </p:nvPr>
        </p:nvSpPr>
        <p:spPr>
          <a:xfrm>
            <a:off x="946923" y="866377"/>
            <a:ext cx="9074000" cy="1241600"/>
          </a:xfrm>
          <a:prstGeom prst="rect">
            <a:avLst/>
          </a:prstGeom>
          <a:noFill/>
          <a:ln>
            <a:noFill/>
          </a:ln>
        </p:spPr>
        <p:txBody>
          <a:bodyPr spcFirstLastPara="1" wrap="square" lIns="26775" tIns="26775" rIns="26775" bIns="26775" anchor="b" anchorCtr="0">
            <a:noAutofit/>
          </a:bodyPr>
          <a:lstStyle>
            <a:lvl1pPr lvl="0" algn="l" rtl="0">
              <a:lnSpc>
                <a:spcPct val="100000"/>
              </a:lnSpc>
              <a:spcBef>
                <a:spcPts val="0"/>
              </a:spcBef>
              <a:spcAft>
                <a:spcPts val="0"/>
              </a:spcAft>
              <a:buClr>
                <a:srgbClr val="110046"/>
              </a:buClr>
              <a:buSzPts val="700"/>
              <a:buNone/>
              <a:defRPr/>
            </a:lvl1pPr>
            <a:lvl2pPr lvl="1" algn="l" rtl="0">
              <a:lnSpc>
                <a:spcPct val="100000"/>
              </a:lnSpc>
              <a:spcBef>
                <a:spcPts val="0"/>
              </a:spcBef>
              <a:spcAft>
                <a:spcPts val="0"/>
              </a:spcAft>
              <a:buClr>
                <a:srgbClr val="110046"/>
              </a:buClr>
              <a:buSzPts val="700"/>
              <a:buNone/>
              <a:defRPr/>
            </a:lvl2pPr>
            <a:lvl3pPr lvl="2" algn="l" rtl="0">
              <a:lnSpc>
                <a:spcPct val="100000"/>
              </a:lnSpc>
              <a:spcBef>
                <a:spcPts val="0"/>
              </a:spcBef>
              <a:spcAft>
                <a:spcPts val="0"/>
              </a:spcAft>
              <a:buClr>
                <a:srgbClr val="110046"/>
              </a:buClr>
              <a:buSzPts val="700"/>
              <a:buNone/>
              <a:defRPr/>
            </a:lvl3pPr>
            <a:lvl4pPr lvl="3" algn="l" rtl="0">
              <a:lnSpc>
                <a:spcPct val="100000"/>
              </a:lnSpc>
              <a:spcBef>
                <a:spcPts val="0"/>
              </a:spcBef>
              <a:spcAft>
                <a:spcPts val="0"/>
              </a:spcAft>
              <a:buClr>
                <a:srgbClr val="110046"/>
              </a:buClr>
              <a:buSzPts val="700"/>
              <a:buNone/>
              <a:defRPr/>
            </a:lvl4pPr>
            <a:lvl5pPr lvl="4" algn="l" rtl="0">
              <a:lnSpc>
                <a:spcPct val="100000"/>
              </a:lnSpc>
              <a:spcBef>
                <a:spcPts val="0"/>
              </a:spcBef>
              <a:spcAft>
                <a:spcPts val="0"/>
              </a:spcAft>
              <a:buClr>
                <a:srgbClr val="110046"/>
              </a:buClr>
              <a:buSzPts val="700"/>
              <a:buNone/>
              <a:defRPr/>
            </a:lvl5pPr>
            <a:lvl6pPr lvl="5" algn="l" rtl="0">
              <a:lnSpc>
                <a:spcPct val="100000"/>
              </a:lnSpc>
              <a:spcBef>
                <a:spcPts val="0"/>
              </a:spcBef>
              <a:spcAft>
                <a:spcPts val="0"/>
              </a:spcAft>
              <a:buClr>
                <a:srgbClr val="110046"/>
              </a:buClr>
              <a:buSzPts val="700"/>
              <a:buNone/>
              <a:defRPr/>
            </a:lvl6pPr>
            <a:lvl7pPr lvl="6" algn="l" rtl="0">
              <a:lnSpc>
                <a:spcPct val="100000"/>
              </a:lnSpc>
              <a:spcBef>
                <a:spcPts val="0"/>
              </a:spcBef>
              <a:spcAft>
                <a:spcPts val="0"/>
              </a:spcAft>
              <a:buClr>
                <a:srgbClr val="110046"/>
              </a:buClr>
              <a:buSzPts val="700"/>
              <a:buNone/>
              <a:defRPr/>
            </a:lvl7pPr>
            <a:lvl8pPr lvl="7" algn="l" rtl="0">
              <a:lnSpc>
                <a:spcPct val="100000"/>
              </a:lnSpc>
              <a:spcBef>
                <a:spcPts val="0"/>
              </a:spcBef>
              <a:spcAft>
                <a:spcPts val="0"/>
              </a:spcAft>
              <a:buClr>
                <a:srgbClr val="110046"/>
              </a:buClr>
              <a:buSzPts val="700"/>
              <a:buNone/>
              <a:defRPr/>
            </a:lvl8pPr>
            <a:lvl9pPr lvl="8" algn="l" rtl="0">
              <a:lnSpc>
                <a:spcPct val="100000"/>
              </a:lnSpc>
              <a:spcBef>
                <a:spcPts val="0"/>
              </a:spcBef>
              <a:spcAft>
                <a:spcPts val="0"/>
              </a:spcAft>
              <a:buClr>
                <a:srgbClr val="110046"/>
              </a:buClr>
              <a:buSzPts val="700"/>
              <a:buNone/>
              <a:defRPr/>
            </a:lvl9pPr>
          </a:lstStyle>
          <a:p>
            <a:endParaRPr/>
          </a:p>
        </p:txBody>
      </p:sp>
      <p:sp>
        <p:nvSpPr>
          <p:cNvPr id="80" name="Google Shape;80;p15"/>
          <p:cNvSpPr txBox="1">
            <a:spLocks noGrp="1"/>
          </p:cNvSpPr>
          <p:nvPr>
            <p:ph type="sldNum" idx="12"/>
          </p:nvPr>
        </p:nvSpPr>
        <p:spPr>
          <a:xfrm>
            <a:off x="5977052" y="6536531"/>
            <a:ext cx="233200" cy="238800"/>
          </a:xfrm>
          <a:prstGeom prst="rect">
            <a:avLst/>
          </a:prstGeom>
          <a:noFill/>
          <a:ln>
            <a:noFill/>
          </a:ln>
        </p:spPr>
        <p:txBody>
          <a:bodyPr spcFirstLastPara="1" wrap="square" lIns="26775" tIns="26775" rIns="26775" bIns="26775" anchor="t" anchorCtr="0">
            <a:noAutofit/>
          </a:bodyPr>
          <a:lstStyle>
            <a:lvl1pPr marL="0" lvl="0"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1pPr>
            <a:lvl2pPr marL="0" lvl="1"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2pPr>
            <a:lvl3pPr marL="0" lvl="2"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3pPr>
            <a:lvl4pPr marL="0" lvl="3"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4pPr>
            <a:lvl5pPr marL="0" lvl="4"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5pPr>
            <a:lvl6pPr marL="0" lvl="5"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6pPr>
            <a:lvl7pPr marL="0" lvl="6"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7pPr>
            <a:lvl8pPr marL="0" lvl="7"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8pPr>
            <a:lvl9pPr marL="0" lvl="8"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9pPr>
          </a:lstStyle>
          <a:p>
            <a:fld id="{00000000-1234-1234-1234-123412341234}" type="slidenum">
              <a:rPr lang="sv" smtClean="0"/>
              <a:pPr/>
              <a:t>‹#›</a:t>
            </a:fld>
            <a:endParaRPr lang="sv" sz="1867">
              <a:latin typeface="Arial"/>
              <a:ea typeface="Arial"/>
              <a:cs typeface="Arial"/>
              <a:sym typeface="Arial"/>
            </a:endParaRPr>
          </a:p>
        </p:txBody>
      </p:sp>
    </p:spTree>
    <p:extLst>
      <p:ext uri="{BB962C8B-B14F-4D97-AF65-F5344CB8AC3E}">
        <p14:creationId xmlns:p14="http://schemas.microsoft.com/office/powerpoint/2010/main" val="3318617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Rubrik och innehåll" type="obj">
  <p:cSld name="Rubrik och innehåll">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1191684" y="179919"/>
            <a:ext cx="9810800" cy="1714400"/>
          </a:xfrm>
          <a:prstGeom prst="rect">
            <a:avLst/>
          </a:prstGeom>
          <a:noFill/>
          <a:ln>
            <a:noFill/>
          </a:ln>
        </p:spPr>
        <p:txBody>
          <a:bodyPr spcFirstLastPara="1" wrap="square" lIns="11125" tIns="11125" rIns="11125" bIns="11125" anchor="ctr" anchorCtr="0">
            <a:noAutofit/>
          </a:bodyPr>
          <a:lstStyle>
            <a:lvl1pPr lvl="0" algn="ctr" rtl="0">
              <a:lnSpc>
                <a:spcPct val="100000"/>
              </a:lnSpc>
              <a:spcBef>
                <a:spcPts val="0"/>
              </a:spcBef>
              <a:spcAft>
                <a:spcPts val="0"/>
              </a:spcAft>
              <a:buClr>
                <a:srgbClr val="110046"/>
              </a:buClr>
              <a:buSzPts val="500"/>
              <a:buFont typeface="Arial"/>
              <a:buNone/>
              <a:defRPr/>
            </a:lvl1pPr>
            <a:lvl2pPr lvl="1" algn="ctr" rtl="0">
              <a:lnSpc>
                <a:spcPct val="100000"/>
              </a:lnSpc>
              <a:spcBef>
                <a:spcPts val="0"/>
              </a:spcBef>
              <a:spcAft>
                <a:spcPts val="0"/>
              </a:spcAft>
              <a:buClr>
                <a:srgbClr val="110046"/>
              </a:buClr>
              <a:buSzPts val="500"/>
              <a:buFont typeface="Arial"/>
              <a:buNone/>
              <a:defRPr/>
            </a:lvl2pPr>
            <a:lvl3pPr lvl="2" algn="ctr" rtl="0">
              <a:lnSpc>
                <a:spcPct val="100000"/>
              </a:lnSpc>
              <a:spcBef>
                <a:spcPts val="0"/>
              </a:spcBef>
              <a:spcAft>
                <a:spcPts val="0"/>
              </a:spcAft>
              <a:buClr>
                <a:srgbClr val="110046"/>
              </a:buClr>
              <a:buSzPts val="500"/>
              <a:buFont typeface="Arial"/>
              <a:buNone/>
              <a:defRPr/>
            </a:lvl3pPr>
            <a:lvl4pPr lvl="3" algn="ctr" rtl="0">
              <a:lnSpc>
                <a:spcPct val="100000"/>
              </a:lnSpc>
              <a:spcBef>
                <a:spcPts val="0"/>
              </a:spcBef>
              <a:spcAft>
                <a:spcPts val="0"/>
              </a:spcAft>
              <a:buClr>
                <a:srgbClr val="110046"/>
              </a:buClr>
              <a:buSzPts val="500"/>
              <a:buFont typeface="Arial"/>
              <a:buNone/>
              <a:defRPr/>
            </a:lvl4pPr>
            <a:lvl5pPr lvl="4" algn="ctr" rtl="0">
              <a:lnSpc>
                <a:spcPct val="100000"/>
              </a:lnSpc>
              <a:spcBef>
                <a:spcPts val="0"/>
              </a:spcBef>
              <a:spcAft>
                <a:spcPts val="0"/>
              </a:spcAft>
              <a:buClr>
                <a:srgbClr val="110046"/>
              </a:buClr>
              <a:buSzPts val="500"/>
              <a:buFont typeface="Arial"/>
              <a:buNone/>
              <a:defRPr/>
            </a:lvl5pPr>
            <a:lvl6pPr lvl="5" algn="ctr" rtl="0">
              <a:lnSpc>
                <a:spcPct val="100000"/>
              </a:lnSpc>
              <a:spcBef>
                <a:spcPts val="0"/>
              </a:spcBef>
              <a:spcAft>
                <a:spcPts val="0"/>
              </a:spcAft>
              <a:buClr>
                <a:srgbClr val="110046"/>
              </a:buClr>
              <a:buSzPts val="500"/>
              <a:buFont typeface="Arial"/>
              <a:buNone/>
              <a:defRPr/>
            </a:lvl6pPr>
            <a:lvl7pPr lvl="6" algn="ctr" rtl="0">
              <a:lnSpc>
                <a:spcPct val="100000"/>
              </a:lnSpc>
              <a:spcBef>
                <a:spcPts val="0"/>
              </a:spcBef>
              <a:spcAft>
                <a:spcPts val="0"/>
              </a:spcAft>
              <a:buClr>
                <a:srgbClr val="110046"/>
              </a:buClr>
              <a:buSzPts val="500"/>
              <a:buFont typeface="Arial"/>
              <a:buNone/>
              <a:defRPr/>
            </a:lvl7pPr>
            <a:lvl8pPr lvl="7" algn="ctr" rtl="0">
              <a:lnSpc>
                <a:spcPct val="100000"/>
              </a:lnSpc>
              <a:spcBef>
                <a:spcPts val="0"/>
              </a:spcBef>
              <a:spcAft>
                <a:spcPts val="0"/>
              </a:spcAft>
              <a:buClr>
                <a:srgbClr val="110046"/>
              </a:buClr>
              <a:buSzPts val="500"/>
              <a:buFont typeface="Arial"/>
              <a:buNone/>
              <a:defRPr/>
            </a:lvl8pPr>
            <a:lvl9pPr lvl="8" algn="ctr" rtl="0">
              <a:lnSpc>
                <a:spcPct val="100000"/>
              </a:lnSpc>
              <a:spcBef>
                <a:spcPts val="0"/>
              </a:spcBef>
              <a:spcAft>
                <a:spcPts val="0"/>
              </a:spcAft>
              <a:buClr>
                <a:srgbClr val="110046"/>
              </a:buClr>
              <a:buSzPts val="500"/>
              <a:buFont typeface="Arial"/>
              <a:buNone/>
              <a:defRPr/>
            </a:lvl9pPr>
          </a:lstStyle>
          <a:p>
            <a:endParaRPr/>
          </a:p>
        </p:txBody>
      </p:sp>
      <p:sp>
        <p:nvSpPr>
          <p:cNvPr id="83" name="Google Shape;83;p16"/>
          <p:cNvSpPr txBox="1">
            <a:spLocks noGrp="1"/>
          </p:cNvSpPr>
          <p:nvPr>
            <p:ph type="body" idx="1"/>
          </p:nvPr>
        </p:nvSpPr>
        <p:spPr>
          <a:xfrm>
            <a:off x="1191684" y="2290233"/>
            <a:ext cx="9810800" cy="4019600"/>
          </a:xfrm>
          <a:prstGeom prst="rect">
            <a:avLst/>
          </a:prstGeom>
          <a:noFill/>
          <a:ln>
            <a:noFill/>
          </a:ln>
        </p:spPr>
        <p:txBody>
          <a:bodyPr spcFirstLastPara="1" wrap="square" lIns="11125" tIns="11125" rIns="11125" bIns="11125" anchor="ctr" anchorCtr="0">
            <a:noAutofit/>
          </a:bodyPr>
          <a:lstStyle>
            <a:lvl1pPr marL="609585" lvl="0" indent="-364058" algn="l" rtl="0">
              <a:lnSpc>
                <a:spcPct val="100000"/>
              </a:lnSpc>
              <a:spcBef>
                <a:spcPts val="1867"/>
              </a:spcBef>
              <a:spcAft>
                <a:spcPts val="0"/>
              </a:spcAft>
              <a:buClr>
                <a:srgbClr val="3F2318"/>
              </a:buClr>
              <a:buSzPts val="700"/>
              <a:buFont typeface="Arial"/>
              <a:buChar char="•"/>
              <a:defRPr/>
            </a:lvl1pPr>
            <a:lvl2pPr marL="1219170" lvl="1" indent="-364058" algn="l" rtl="0">
              <a:lnSpc>
                <a:spcPct val="100000"/>
              </a:lnSpc>
              <a:spcBef>
                <a:spcPts val="1867"/>
              </a:spcBef>
              <a:spcAft>
                <a:spcPts val="0"/>
              </a:spcAft>
              <a:buClr>
                <a:srgbClr val="3F2318"/>
              </a:buClr>
              <a:buSzPts val="700"/>
              <a:buFont typeface="Arial"/>
              <a:buChar char="–"/>
              <a:defRPr/>
            </a:lvl2pPr>
            <a:lvl3pPr marL="1828754" lvl="2" indent="-364058" algn="l" rtl="0">
              <a:lnSpc>
                <a:spcPct val="100000"/>
              </a:lnSpc>
              <a:spcBef>
                <a:spcPts val="1867"/>
              </a:spcBef>
              <a:spcAft>
                <a:spcPts val="0"/>
              </a:spcAft>
              <a:buClr>
                <a:srgbClr val="3F2318"/>
              </a:buClr>
              <a:buSzPts val="700"/>
              <a:buFont typeface="Arial"/>
              <a:buChar char="▪"/>
              <a:defRPr/>
            </a:lvl3pPr>
            <a:lvl4pPr marL="2438339" lvl="3" indent="-364058" algn="l" rtl="0">
              <a:lnSpc>
                <a:spcPct val="100000"/>
              </a:lnSpc>
              <a:spcBef>
                <a:spcPts val="1867"/>
              </a:spcBef>
              <a:spcAft>
                <a:spcPts val="0"/>
              </a:spcAft>
              <a:buClr>
                <a:srgbClr val="3F2318"/>
              </a:buClr>
              <a:buSzPts val="700"/>
              <a:buFont typeface="Arial"/>
              <a:buChar char="•"/>
              <a:defRPr/>
            </a:lvl4pPr>
            <a:lvl5pPr marL="3047924" lvl="4" indent="-364058" algn="l" rtl="0">
              <a:lnSpc>
                <a:spcPct val="100000"/>
              </a:lnSpc>
              <a:spcBef>
                <a:spcPts val="1867"/>
              </a:spcBef>
              <a:spcAft>
                <a:spcPts val="0"/>
              </a:spcAft>
              <a:buClr>
                <a:srgbClr val="3F2318"/>
              </a:buClr>
              <a:buSzPts val="700"/>
              <a:buFont typeface="Arial"/>
              <a:buChar char="–"/>
              <a:defRPr/>
            </a:lvl5pPr>
            <a:lvl6pPr marL="3657509" lvl="5" indent="-406390" algn="l" rtl="0">
              <a:lnSpc>
                <a:spcPct val="100000"/>
              </a:lnSpc>
              <a:spcBef>
                <a:spcPts val="1733"/>
              </a:spcBef>
              <a:spcAft>
                <a:spcPts val="0"/>
              </a:spcAft>
              <a:buClr>
                <a:schemeClr val="dk1"/>
              </a:buClr>
              <a:buSzPts val="1200"/>
              <a:buFont typeface="Arial"/>
              <a:buChar char="•"/>
              <a:defRPr/>
            </a:lvl6pPr>
            <a:lvl7pPr marL="4267093" lvl="6" indent="-406390" algn="l" rtl="0">
              <a:lnSpc>
                <a:spcPct val="100000"/>
              </a:lnSpc>
              <a:spcBef>
                <a:spcPts val="1733"/>
              </a:spcBef>
              <a:spcAft>
                <a:spcPts val="0"/>
              </a:spcAft>
              <a:buClr>
                <a:schemeClr val="dk1"/>
              </a:buClr>
              <a:buSzPts val="1200"/>
              <a:buFont typeface="Arial"/>
              <a:buChar char="•"/>
              <a:defRPr/>
            </a:lvl7pPr>
            <a:lvl8pPr marL="4876678" lvl="7" indent="-406390" algn="l" rtl="0">
              <a:lnSpc>
                <a:spcPct val="100000"/>
              </a:lnSpc>
              <a:spcBef>
                <a:spcPts val="1733"/>
              </a:spcBef>
              <a:spcAft>
                <a:spcPts val="0"/>
              </a:spcAft>
              <a:buClr>
                <a:schemeClr val="dk1"/>
              </a:buClr>
              <a:buSzPts val="1200"/>
              <a:buFont typeface="Arial"/>
              <a:buChar char="•"/>
              <a:defRPr/>
            </a:lvl8pPr>
            <a:lvl9pPr marL="5486263" lvl="8" indent="-406390" algn="l" rtl="0">
              <a:lnSpc>
                <a:spcPct val="100000"/>
              </a:lnSpc>
              <a:spcBef>
                <a:spcPts val="1733"/>
              </a:spcBef>
              <a:spcAft>
                <a:spcPts val="0"/>
              </a:spcAft>
              <a:buClr>
                <a:schemeClr val="dk1"/>
              </a:buClr>
              <a:buSzPts val="1200"/>
              <a:buFont typeface="Arial"/>
              <a:buChar char="•"/>
              <a:defRPr/>
            </a:lvl9pPr>
          </a:lstStyle>
          <a:p>
            <a:endParaRPr/>
          </a:p>
        </p:txBody>
      </p:sp>
    </p:spTree>
    <p:extLst>
      <p:ext uri="{BB962C8B-B14F-4D97-AF65-F5344CB8AC3E}">
        <p14:creationId xmlns:p14="http://schemas.microsoft.com/office/powerpoint/2010/main" val="6863057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Title - Turquoise">
  <p:cSld name="Title - Turquoise">
    <p:bg>
      <p:bgPr>
        <a:solidFill>
          <a:srgbClr val="0BAAB8"/>
        </a:solidFill>
        <a:effectLst/>
      </p:bgPr>
    </p:bg>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1079235" y="1506140"/>
            <a:ext cx="8575600" cy="2321600"/>
          </a:xfrm>
          <a:prstGeom prst="rect">
            <a:avLst/>
          </a:prstGeom>
          <a:noFill/>
          <a:ln>
            <a:noFill/>
          </a:ln>
        </p:spPr>
        <p:txBody>
          <a:bodyPr spcFirstLastPara="1" wrap="square" lIns="26775" tIns="26775" rIns="26775" bIns="26775" anchor="b" anchorCtr="0">
            <a:noAutofit/>
          </a:bodyPr>
          <a:lstStyle>
            <a:lvl1pPr lvl="0" algn="l" rtl="0">
              <a:lnSpc>
                <a:spcPct val="100000"/>
              </a:lnSpc>
              <a:spcBef>
                <a:spcPts val="0"/>
              </a:spcBef>
              <a:spcAft>
                <a:spcPts val="0"/>
              </a:spcAft>
              <a:buClr>
                <a:srgbClr val="FFFFFF"/>
              </a:buClr>
              <a:buSzPts val="4200"/>
              <a:buNone/>
              <a:defRPr sz="5600" b="1">
                <a:solidFill>
                  <a:srgbClr val="FFFFFF"/>
                </a:solidFill>
              </a:defRPr>
            </a:lvl1pPr>
            <a:lvl2pPr lvl="1" algn="l" rtl="0">
              <a:lnSpc>
                <a:spcPct val="100000"/>
              </a:lnSpc>
              <a:spcBef>
                <a:spcPts val="0"/>
              </a:spcBef>
              <a:spcAft>
                <a:spcPts val="0"/>
              </a:spcAft>
              <a:buClr>
                <a:srgbClr val="110046"/>
              </a:buClr>
              <a:buSzPts val="700"/>
              <a:buNone/>
              <a:defRPr/>
            </a:lvl2pPr>
            <a:lvl3pPr lvl="2" algn="l" rtl="0">
              <a:lnSpc>
                <a:spcPct val="100000"/>
              </a:lnSpc>
              <a:spcBef>
                <a:spcPts val="0"/>
              </a:spcBef>
              <a:spcAft>
                <a:spcPts val="0"/>
              </a:spcAft>
              <a:buClr>
                <a:srgbClr val="110046"/>
              </a:buClr>
              <a:buSzPts val="700"/>
              <a:buNone/>
              <a:defRPr/>
            </a:lvl3pPr>
            <a:lvl4pPr lvl="3" algn="l" rtl="0">
              <a:lnSpc>
                <a:spcPct val="100000"/>
              </a:lnSpc>
              <a:spcBef>
                <a:spcPts val="0"/>
              </a:spcBef>
              <a:spcAft>
                <a:spcPts val="0"/>
              </a:spcAft>
              <a:buClr>
                <a:srgbClr val="110046"/>
              </a:buClr>
              <a:buSzPts val="700"/>
              <a:buNone/>
              <a:defRPr/>
            </a:lvl4pPr>
            <a:lvl5pPr lvl="4" algn="l" rtl="0">
              <a:lnSpc>
                <a:spcPct val="100000"/>
              </a:lnSpc>
              <a:spcBef>
                <a:spcPts val="0"/>
              </a:spcBef>
              <a:spcAft>
                <a:spcPts val="0"/>
              </a:spcAft>
              <a:buClr>
                <a:srgbClr val="110046"/>
              </a:buClr>
              <a:buSzPts val="700"/>
              <a:buNone/>
              <a:defRPr/>
            </a:lvl5pPr>
            <a:lvl6pPr lvl="5" algn="l" rtl="0">
              <a:lnSpc>
                <a:spcPct val="100000"/>
              </a:lnSpc>
              <a:spcBef>
                <a:spcPts val="0"/>
              </a:spcBef>
              <a:spcAft>
                <a:spcPts val="0"/>
              </a:spcAft>
              <a:buClr>
                <a:srgbClr val="110046"/>
              </a:buClr>
              <a:buSzPts val="700"/>
              <a:buNone/>
              <a:defRPr/>
            </a:lvl6pPr>
            <a:lvl7pPr lvl="6" algn="l" rtl="0">
              <a:lnSpc>
                <a:spcPct val="100000"/>
              </a:lnSpc>
              <a:spcBef>
                <a:spcPts val="0"/>
              </a:spcBef>
              <a:spcAft>
                <a:spcPts val="0"/>
              </a:spcAft>
              <a:buClr>
                <a:srgbClr val="110046"/>
              </a:buClr>
              <a:buSzPts val="700"/>
              <a:buNone/>
              <a:defRPr/>
            </a:lvl7pPr>
            <a:lvl8pPr lvl="7" algn="l" rtl="0">
              <a:lnSpc>
                <a:spcPct val="100000"/>
              </a:lnSpc>
              <a:spcBef>
                <a:spcPts val="0"/>
              </a:spcBef>
              <a:spcAft>
                <a:spcPts val="0"/>
              </a:spcAft>
              <a:buClr>
                <a:srgbClr val="110046"/>
              </a:buClr>
              <a:buSzPts val="700"/>
              <a:buNone/>
              <a:defRPr/>
            </a:lvl8pPr>
            <a:lvl9pPr lvl="8" algn="l" rtl="0">
              <a:lnSpc>
                <a:spcPct val="100000"/>
              </a:lnSpc>
              <a:spcBef>
                <a:spcPts val="0"/>
              </a:spcBef>
              <a:spcAft>
                <a:spcPts val="0"/>
              </a:spcAft>
              <a:buClr>
                <a:srgbClr val="110046"/>
              </a:buClr>
              <a:buSzPts val="700"/>
              <a:buNone/>
              <a:defRPr/>
            </a:lvl9pPr>
          </a:lstStyle>
          <a:p>
            <a:endParaRPr/>
          </a:p>
        </p:txBody>
      </p:sp>
      <p:pic>
        <p:nvPicPr>
          <p:cNvPr id="86" name="Google Shape;86;p17" descr="Bild"/>
          <p:cNvPicPr preferRelativeResize="0"/>
          <p:nvPr/>
        </p:nvPicPr>
        <p:blipFill rotWithShape="1">
          <a:blip r:embed="rId2">
            <a:alphaModFix/>
          </a:blip>
          <a:srcRect/>
          <a:stretch/>
        </p:blipFill>
        <p:spPr>
          <a:xfrm>
            <a:off x="10790767" y="6369051"/>
            <a:ext cx="1041400" cy="215900"/>
          </a:xfrm>
          <a:prstGeom prst="rect">
            <a:avLst/>
          </a:prstGeom>
          <a:noFill/>
          <a:ln>
            <a:noFill/>
          </a:ln>
        </p:spPr>
      </p:pic>
      <p:sp>
        <p:nvSpPr>
          <p:cNvPr id="87" name="Google Shape;87;p17"/>
          <p:cNvSpPr txBox="1">
            <a:spLocks noGrp="1"/>
          </p:cNvSpPr>
          <p:nvPr>
            <p:ph type="body" idx="1"/>
          </p:nvPr>
        </p:nvSpPr>
        <p:spPr>
          <a:xfrm>
            <a:off x="1079235" y="3926085"/>
            <a:ext cx="8898400" cy="1734800"/>
          </a:xfrm>
          <a:prstGeom prst="rect">
            <a:avLst/>
          </a:prstGeom>
          <a:noFill/>
          <a:ln>
            <a:noFill/>
          </a:ln>
        </p:spPr>
        <p:txBody>
          <a:bodyPr spcFirstLastPara="1" wrap="square" lIns="26775" tIns="26775" rIns="26775" bIns="26775" anchor="t" anchorCtr="0">
            <a:noAutofit/>
          </a:bodyPr>
          <a:lstStyle>
            <a:lvl1pPr marL="609585" lvl="0" indent="-304792" algn="l" rtl="0">
              <a:lnSpc>
                <a:spcPct val="100000"/>
              </a:lnSpc>
              <a:spcBef>
                <a:spcPts val="0"/>
              </a:spcBef>
              <a:spcAft>
                <a:spcPts val="0"/>
              </a:spcAft>
              <a:buClr>
                <a:srgbClr val="FFFFFF"/>
              </a:buClr>
              <a:buSzPts val="1700"/>
              <a:buFont typeface="Arial"/>
              <a:buNone/>
              <a:defRPr sz="2267">
                <a:solidFill>
                  <a:srgbClr val="FFFFFF"/>
                </a:solidFill>
              </a:defRPr>
            </a:lvl1pPr>
            <a:lvl2pPr marL="1219170" lvl="1" indent="-380990" algn="l" rtl="0">
              <a:lnSpc>
                <a:spcPct val="100000"/>
              </a:lnSpc>
              <a:spcBef>
                <a:spcPts val="1067"/>
              </a:spcBef>
              <a:spcAft>
                <a:spcPts val="0"/>
              </a:spcAft>
              <a:buClr>
                <a:srgbClr val="110046"/>
              </a:buClr>
              <a:buSzPts val="900"/>
              <a:buChar char="•"/>
              <a:defRPr/>
            </a:lvl2pPr>
            <a:lvl3pPr marL="1828754" lvl="2" indent="-380990" algn="l" rtl="0">
              <a:lnSpc>
                <a:spcPct val="100000"/>
              </a:lnSpc>
              <a:spcBef>
                <a:spcPts val="1067"/>
              </a:spcBef>
              <a:spcAft>
                <a:spcPts val="0"/>
              </a:spcAft>
              <a:buClr>
                <a:srgbClr val="110046"/>
              </a:buClr>
              <a:buSzPts val="900"/>
              <a:buChar char="•"/>
              <a:defRPr/>
            </a:lvl3pPr>
            <a:lvl4pPr marL="2438339" lvl="3" indent="-380990" algn="l" rtl="0">
              <a:lnSpc>
                <a:spcPct val="100000"/>
              </a:lnSpc>
              <a:spcBef>
                <a:spcPts val="1067"/>
              </a:spcBef>
              <a:spcAft>
                <a:spcPts val="0"/>
              </a:spcAft>
              <a:buClr>
                <a:srgbClr val="110046"/>
              </a:buClr>
              <a:buSzPts val="900"/>
              <a:buChar char="•"/>
              <a:defRPr/>
            </a:lvl4pPr>
            <a:lvl5pPr marL="3047924" lvl="4" indent="-380990" algn="l" rtl="0">
              <a:lnSpc>
                <a:spcPct val="100000"/>
              </a:lnSpc>
              <a:spcBef>
                <a:spcPts val="1067"/>
              </a:spcBef>
              <a:spcAft>
                <a:spcPts val="0"/>
              </a:spcAft>
              <a:buClr>
                <a:srgbClr val="110046"/>
              </a:buClr>
              <a:buSzPts val="900"/>
              <a:buChar char="•"/>
              <a:defRPr/>
            </a:lvl5pPr>
            <a:lvl6pPr marL="3657509" lvl="5" indent="-389457" algn="l" rtl="0">
              <a:lnSpc>
                <a:spcPct val="100000"/>
              </a:lnSpc>
              <a:spcBef>
                <a:spcPts val="1067"/>
              </a:spcBef>
              <a:spcAft>
                <a:spcPts val="0"/>
              </a:spcAft>
              <a:buClr>
                <a:srgbClr val="110046"/>
              </a:buClr>
              <a:buSzPts val="1000"/>
              <a:buChar char="•"/>
              <a:defRPr/>
            </a:lvl6pPr>
            <a:lvl7pPr marL="4267093" lvl="6" indent="-389457" algn="l" rtl="0">
              <a:lnSpc>
                <a:spcPct val="100000"/>
              </a:lnSpc>
              <a:spcBef>
                <a:spcPts val="1067"/>
              </a:spcBef>
              <a:spcAft>
                <a:spcPts val="0"/>
              </a:spcAft>
              <a:buClr>
                <a:srgbClr val="110046"/>
              </a:buClr>
              <a:buSzPts val="1000"/>
              <a:buChar char="•"/>
              <a:defRPr/>
            </a:lvl7pPr>
            <a:lvl8pPr marL="4876678" lvl="7" indent="-389457" algn="l" rtl="0">
              <a:lnSpc>
                <a:spcPct val="100000"/>
              </a:lnSpc>
              <a:spcBef>
                <a:spcPts val="1067"/>
              </a:spcBef>
              <a:spcAft>
                <a:spcPts val="0"/>
              </a:spcAft>
              <a:buClr>
                <a:srgbClr val="110046"/>
              </a:buClr>
              <a:buSzPts val="1000"/>
              <a:buChar char="•"/>
              <a:defRPr/>
            </a:lvl8pPr>
            <a:lvl9pPr marL="5486263" lvl="8" indent="-389457" algn="l" rtl="0">
              <a:lnSpc>
                <a:spcPct val="100000"/>
              </a:lnSpc>
              <a:spcBef>
                <a:spcPts val="1067"/>
              </a:spcBef>
              <a:spcAft>
                <a:spcPts val="0"/>
              </a:spcAft>
              <a:buClr>
                <a:srgbClr val="110046"/>
              </a:buClr>
              <a:buSzPts val="1000"/>
              <a:buChar char="•"/>
              <a:defRPr/>
            </a:lvl9pPr>
          </a:lstStyle>
          <a:p>
            <a:endParaRPr/>
          </a:p>
        </p:txBody>
      </p:sp>
    </p:spTree>
    <p:extLst>
      <p:ext uri="{BB962C8B-B14F-4D97-AF65-F5344CB8AC3E}">
        <p14:creationId xmlns:p14="http://schemas.microsoft.com/office/powerpoint/2010/main" val="35522702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Title - Blue">
  <p:cSld name="Title - Blue">
    <p:bg>
      <p:bgPr>
        <a:solidFill>
          <a:srgbClr val="110046"/>
        </a:solidFill>
        <a:effectLst/>
      </p:bgPr>
    </p:bg>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1079235" y="1506140"/>
            <a:ext cx="8575600" cy="2321600"/>
          </a:xfrm>
          <a:prstGeom prst="rect">
            <a:avLst/>
          </a:prstGeom>
          <a:noFill/>
          <a:ln>
            <a:noFill/>
          </a:ln>
        </p:spPr>
        <p:txBody>
          <a:bodyPr spcFirstLastPara="1" wrap="square" lIns="26775" tIns="26775" rIns="26775" bIns="26775" anchor="b" anchorCtr="0">
            <a:noAutofit/>
          </a:bodyPr>
          <a:lstStyle>
            <a:lvl1pPr lvl="0" algn="l" rtl="0">
              <a:lnSpc>
                <a:spcPct val="100000"/>
              </a:lnSpc>
              <a:spcBef>
                <a:spcPts val="0"/>
              </a:spcBef>
              <a:spcAft>
                <a:spcPts val="0"/>
              </a:spcAft>
              <a:buClr>
                <a:srgbClr val="FFB3B3"/>
              </a:buClr>
              <a:buSzPts val="4200"/>
              <a:buNone/>
              <a:defRPr sz="5600" b="1">
                <a:solidFill>
                  <a:srgbClr val="FFB3B3"/>
                </a:solidFill>
              </a:defRPr>
            </a:lvl1pPr>
            <a:lvl2pPr lvl="1" algn="l" rtl="0">
              <a:lnSpc>
                <a:spcPct val="100000"/>
              </a:lnSpc>
              <a:spcBef>
                <a:spcPts val="0"/>
              </a:spcBef>
              <a:spcAft>
                <a:spcPts val="0"/>
              </a:spcAft>
              <a:buClr>
                <a:srgbClr val="110046"/>
              </a:buClr>
              <a:buSzPts val="700"/>
              <a:buNone/>
              <a:defRPr/>
            </a:lvl2pPr>
            <a:lvl3pPr lvl="2" algn="l" rtl="0">
              <a:lnSpc>
                <a:spcPct val="100000"/>
              </a:lnSpc>
              <a:spcBef>
                <a:spcPts val="0"/>
              </a:spcBef>
              <a:spcAft>
                <a:spcPts val="0"/>
              </a:spcAft>
              <a:buClr>
                <a:srgbClr val="110046"/>
              </a:buClr>
              <a:buSzPts val="700"/>
              <a:buNone/>
              <a:defRPr/>
            </a:lvl3pPr>
            <a:lvl4pPr lvl="3" algn="l" rtl="0">
              <a:lnSpc>
                <a:spcPct val="100000"/>
              </a:lnSpc>
              <a:spcBef>
                <a:spcPts val="0"/>
              </a:spcBef>
              <a:spcAft>
                <a:spcPts val="0"/>
              </a:spcAft>
              <a:buClr>
                <a:srgbClr val="110046"/>
              </a:buClr>
              <a:buSzPts val="700"/>
              <a:buNone/>
              <a:defRPr/>
            </a:lvl4pPr>
            <a:lvl5pPr lvl="4" algn="l" rtl="0">
              <a:lnSpc>
                <a:spcPct val="100000"/>
              </a:lnSpc>
              <a:spcBef>
                <a:spcPts val="0"/>
              </a:spcBef>
              <a:spcAft>
                <a:spcPts val="0"/>
              </a:spcAft>
              <a:buClr>
                <a:srgbClr val="110046"/>
              </a:buClr>
              <a:buSzPts val="700"/>
              <a:buNone/>
              <a:defRPr/>
            </a:lvl5pPr>
            <a:lvl6pPr lvl="5" algn="l" rtl="0">
              <a:lnSpc>
                <a:spcPct val="100000"/>
              </a:lnSpc>
              <a:spcBef>
                <a:spcPts val="0"/>
              </a:spcBef>
              <a:spcAft>
                <a:spcPts val="0"/>
              </a:spcAft>
              <a:buClr>
                <a:srgbClr val="110046"/>
              </a:buClr>
              <a:buSzPts val="700"/>
              <a:buNone/>
              <a:defRPr/>
            </a:lvl6pPr>
            <a:lvl7pPr lvl="6" algn="l" rtl="0">
              <a:lnSpc>
                <a:spcPct val="100000"/>
              </a:lnSpc>
              <a:spcBef>
                <a:spcPts val="0"/>
              </a:spcBef>
              <a:spcAft>
                <a:spcPts val="0"/>
              </a:spcAft>
              <a:buClr>
                <a:srgbClr val="110046"/>
              </a:buClr>
              <a:buSzPts val="700"/>
              <a:buNone/>
              <a:defRPr/>
            </a:lvl7pPr>
            <a:lvl8pPr lvl="7" algn="l" rtl="0">
              <a:lnSpc>
                <a:spcPct val="100000"/>
              </a:lnSpc>
              <a:spcBef>
                <a:spcPts val="0"/>
              </a:spcBef>
              <a:spcAft>
                <a:spcPts val="0"/>
              </a:spcAft>
              <a:buClr>
                <a:srgbClr val="110046"/>
              </a:buClr>
              <a:buSzPts val="700"/>
              <a:buNone/>
              <a:defRPr/>
            </a:lvl8pPr>
            <a:lvl9pPr lvl="8" algn="l" rtl="0">
              <a:lnSpc>
                <a:spcPct val="100000"/>
              </a:lnSpc>
              <a:spcBef>
                <a:spcPts val="0"/>
              </a:spcBef>
              <a:spcAft>
                <a:spcPts val="0"/>
              </a:spcAft>
              <a:buClr>
                <a:srgbClr val="110046"/>
              </a:buClr>
              <a:buSzPts val="700"/>
              <a:buNone/>
              <a:defRPr/>
            </a:lvl9pPr>
          </a:lstStyle>
          <a:p>
            <a:endParaRPr/>
          </a:p>
        </p:txBody>
      </p:sp>
      <p:pic>
        <p:nvPicPr>
          <p:cNvPr id="90" name="Google Shape;90;p18" descr="Bild"/>
          <p:cNvPicPr preferRelativeResize="0"/>
          <p:nvPr/>
        </p:nvPicPr>
        <p:blipFill rotWithShape="1">
          <a:blip r:embed="rId2">
            <a:alphaModFix/>
          </a:blip>
          <a:srcRect/>
          <a:stretch/>
        </p:blipFill>
        <p:spPr>
          <a:xfrm>
            <a:off x="10789709" y="6369051"/>
            <a:ext cx="1034521" cy="215900"/>
          </a:xfrm>
          <a:prstGeom prst="rect">
            <a:avLst/>
          </a:prstGeom>
          <a:noFill/>
          <a:ln>
            <a:noFill/>
          </a:ln>
        </p:spPr>
      </p:pic>
      <p:sp>
        <p:nvSpPr>
          <p:cNvPr id="91" name="Google Shape;91;p18"/>
          <p:cNvSpPr txBox="1">
            <a:spLocks noGrp="1"/>
          </p:cNvSpPr>
          <p:nvPr>
            <p:ph type="body" idx="1"/>
          </p:nvPr>
        </p:nvSpPr>
        <p:spPr>
          <a:xfrm>
            <a:off x="1068836" y="3929991"/>
            <a:ext cx="8919200" cy="1231200"/>
          </a:xfrm>
          <a:prstGeom prst="rect">
            <a:avLst/>
          </a:prstGeom>
          <a:noFill/>
          <a:ln>
            <a:noFill/>
          </a:ln>
        </p:spPr>
        <p:txBody>
          <a:bodyPr spcFirstLastPara="1" wrap="square" lIns="26775" tIns="26775" rIns="26775" bIns="26775" anchor="t" anchorCtr="0">
            <a:noAutofit/>
          </a:bodyPr>
          <a:lstStyle>
            <a:lvl1pPr marL="609585" lvl="0" indent="-304792" algn="l" rtl="0">
              <a:lnSpc>
                <a:spcPct val="100000"/>
              </a:lnSpc>
              <a:spcBef>
                <a:spcPts val="0"/>
              </a:spcBef>
              <a:spcAft>
                <a:spcPts val="0"/>
              </a:spcAft>
              <a:buClr>
                <a:srgbClr val="FFFFFF"/>
              </a:buClr>
              <a:buSzPts val="1700"/>
              <a:buFont typeface="Arial"/>
              <a:buNone/>
              <a:defRPr sz="2267">
                <a:solidFill>
                  <a:srgbClr val="FFFFFF"/>
                </a:solidFill>
              </a:defRPr>
            </a:lvl1pPr>
            <a:lvl2pPr marL="1219170" lvl="1" indent="-304792" algn="l" rtl="0">
              <a:lnSpc>
                <a:spcPct val="100000"/>
              </a:lnSpc>
              <a:spcBef>
                <a:spcPts val="0"/>
              </a:spcBef>
              <a:spcAft>
                <a:spcPts val="0"/>
              </a:spcAft>
              <a:buClr>
                <a:srgbClr val="FFFFFF"/>
              </a:buClr>
              <a:buSzPts val="1700"/>
              <a:buFont typeface="Arial"/>
              <a:buNone/>
              <a:defRPr sz="2267">
                <a:solidFill>
                  <a:srgbClr val="FFFFFF"/>
                </a:solidFill>
              </a:defRPr>
            </a:lvl2pPr>
            <a:lvl3pPr marL="1828754" lvl="2" indent="-304792" algn="l" rtl="0">
              <a:lnSpc>
                <a:spcPct val="100000"/>
              </a:lnSpc>
              <a:spcBef>
                <a:spcPts val="0"/>
              </a:spcBef>
              <a:spcAft>
                <a:spcPts val="0"/>
              </a:spcAft>
              <a:buClr>
                <a:srgbClr val="FFFFFF"/>
              </a:buClr>
              <a:buSzPts val="1700"/>
              <a:buFont typeface="Arial"/>
              <a:buNone/>
              <a:defRPr sz="2267">
                <a:solidFill>
                  <a:srgbClr val="FFFFFF"/>
                </a:solidFill>
              </a:defRPr>
            </a:lvl3pPr>
            <a:lvl4pPr marL="2438339" lvl="3" indent="-304792" algn="l" rtl="0">
              <a:lnSpc>
                <a:spcPct val="100000"/>
              </a:lnSpc>
              <a:spcBef>
                <a:spcPts val="0"/>
              </a:spcBef>
              <a:spcAft>
                <a:spcPts val="0"/>
              </a:spcAft>
              <a:buClr>
                <a:srgbClr val="FFFFFF"/>
              </a:buClr>
              <a:buSzPts val="1700"/>
              <a:buFont typeface="Arial"/>
              <a:buNone/>
              <a:defRPr sz="2267">
                <a:solidFill>
                  <a:srgbClr val="FFFFFF"/>
                </a:solidFill>
              </a:defRPr>
            </a:lvl4pPr>
            <a:lvl5pPr marL="3047924" lvl="4" indent="-304792" algn="l" rtl="0">
              <a:lnSpc>
                <a:spcPct val="100000"/>
              </a:lnSpc>
              <a:spcBef>
                <a:spcPts val="0"/>
              </a:spcBef>
              <a:spcAft>
                <a:spcPts val="0"/>
              </a:spcAft>
              <a:buClr>
                <a:srgbClr val="FFFFFF"/>
              </a:buClr>
              <a:buSzPts val="1700"/>
              <a:buFont typeface="Arial"/>
              <a:buNone/>
              <a:defRPr sz="2267">
                <a:solidFill>
                  <a:srgbClr val="FFFFFF"/>
                </a:solidFill>
              </a:defRPr>
            </a:lvl5pPr>
            <a:lvl6pPr marL="3657509" lvl="5" indent="-389457" algn="l" rtl="0">
              <a:lnSpc>
                <a:spcPct val="100000"/>
              </a:lnSpc>
              <a:spcBef>
                <a:spcPts val="1067"/>
              </a:spcBef>
              <a:spcAft>
                <a:spcPts val="0"/>
              </a:spcAft>
              <a:buClr>
                <a:srgbClr val="110046"/>
              </a:buClr>
              <a:buSzPts val="1000"/>
              <a:buChar char="•"/>
              <a:defRPr/>
            </a:lvl6pPr>
            <a:lvl7pPr marL="4267093" lvl="6" indent="-389457" algn="l" rtl="0">
              <a:lnSpc>
                <a:spcPct val="100000"/>
              </a:lnSpc>
              <a:spcBef>
                <a:spcPts val="1067"/>
              </a:spcBef>
              <a:spcAft>
                <a:spcPts val="0"/>
              </a:spcAft>
              <a:buClr>
                <a:srgbClr val="110046"/>
              </a:buClr>
              <a:buSzPts val="1000"/>
              <a:buChar char="•"/>
              <a:defRPr/>
            </a:lvl7pPr>
            <a:lvl8pPr marL="4876678" lvl="7" indent="-389457" algn="l" rtl="0">
              <a:lnSpc>
                <a:spcPct val="100000"/>
              </a:lnSpc>
              <a:spcBef>
                <a:spcPts val="1067"/>
              </a:spcBef>
              <a:spcAft>
                <a:spcPts val="0"/>
              </a:spcAft>
              <a:buClr>
                <a:srgbClr val="110046"/>
              </a:buClr>
              <a:buSzPts val="1000"/>
              <a:buChar char="•"/>
              <a:defRPr/>
            </a:lvl8pPr>
            <a:lvl9pPr marL="5486263" lvl="8" indent="-389457" algn="l" rtl="0">
              <a:lnSpc>
                <a:spcPct val="100000"/>
              </a:lnSpc>
              <a:spcBef>
                <a:spcPts val="1067"/>
              </a:spcBef>
              <a:spcAft>
                <a:spcPts val="0"/>
              </a:spcAft>
              <a:buClr>
                <a:srgbClr val="110046"/>
              </a:buClr>
              <a:buSzPts val="1000"/>
              <a:buChar char="•"/>
              <a:defRPr/>
            </a:lvl9pPr>
          </a:lstStyle>
          <a:p>
            <a:endParaRPr/>
          </a:p>
        </p:txBody>
      </p:sp>
    </p:spTree>
    <p:extLst>
      <p:ext uri="{BB962C8B-B14F-4D97-AF65-F5344CB8AC3E}">
        <p14:creationId xmlns:p14="http://schemas.microsoft.com/office/powerpoint/2010/main" val="40773077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 Gray 1">
  <p:cSld name="Title - Gray 1">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1079235" y="1506140"/>
            <a:ext cx="8575600" cy="2321600"/>
          </a:xfrm>
          <a:prstGeom prst="rect">
            <a:avLst/>
          </a:prstGeom>
          <a:noFill/>
          <a:ln>
            <a:noFill/>
          </a:ln>
        </p:spPr>
        <p:txBody>
          <a:bodyPr spcFirstLastPara="1" wrap="square" lIns="26775" tIns="26775" rIns="26775" bIns="26775" anchor="b" anchorCtr="0">
            <a:noAutofit/>
          </a:bodyPr>
          <a:lstStyle>
            <a:lvl1pPr lvl="0" algn="l" rtl="0">
              <a:lnSpc>
                <a:spcPct val="100000"/>
              </a:lnSpc>
              <a:spcBef>
                <a:spcPts val="0"/>
              </a:spcBef>
              <a:spcAft>
                <a:spcPts val="0"/>
              </a:spcAft>
              <a:buClr>
                <a:srgbClr val="110046"/>
              </a:buClr>
              <a:buSzPts val="4200"/>
              <a:buNone/>
              <a:defRPr sz="5600" b="1"/>
            </a:lvl1pPr>
            <a:lvl2pPr lvl="1" algn="l" rtl="0">
              <a:lnSpc>
                <a:spcPct val="100000"/>
              </a:lnSpc>
              <a:spcBef>
                <a:spcPts val="0"/>
              </a:spcBef>
              <a:spcAft>
                <a:spcPts val="0"/>
              </a:spcAft>
              <a:buClr>
                <a:srgbClr val="110046"/>
              </a:buClr>
              <a:buSzPts val="700"/>
              <a:buNone/>
              <a:defRPr/>
            </a:lvl2pPr>
            <a:lvl3pPr lvl="2" algn="l" rtl="0">
              <a:lnSpc>
                <a:spcPct val="100000"/>
              </a:lnSpc>
              <a:spcBef>
                <a:spcPts val="0"/>
              </a:spcBef>
              <a:spcAft>
                <a:spcPts val="0"/>
              </a:spcAft>
              <a:buClr>
                <a:srgbClr val="110046"/>
              </a:buClr>
              <a:buSzPts val="700"/>
              <a:buNone/>
              <a:defRPr/>
            </a:lvl3pPr>
            <a:lvl4pPr lvl="3" algn="l" rtl="0">
              <a:lnSpc>
                <a:spcPct val="100000"/>
              </a:lnSpc>
              <a:spcBef>
                <a:spcPts val="0"/>
              </a:spcBef>
              <a:spcAft>
                <a:spcPts val="0"/>
              </a:spcAft>
              <a:buClr>
                <a:srgbClr val="110046"/>
              </a:buClr>
              <a:buSzPts val="700"/>
              <a:buNone/>
              <a:defRPr/>
            </a:lvl4pPr>
            <a:lvl5pPr lvl="4" algn="l" rtl="0">
              <a:lnSpc>
                <a:spcPct val="100000"/>
              </a:lnSpc>
              <a:spcBef>
                <a:spcPts val="0"/>
              </a:spcBef>
              <a:spcAft>
                <a:spcPts val="0"/>
              </a:spcAft>
              <a:buClr>
                <a:srgbClr val="110046"/>
              </a:buClr>
              <a:buSzPts val="700"/>
              <a:buNone/>
              <a:defRPr/>
            </a:lvl5pPr>
            <a:lvl6pPr lvl="5" algn="l" rtl="0">
              <a:lnSpc>
                <a:spcPct val="100000"/>
              </a:lnSpc>
              <a:spcBef>
                <a:spcPts val="0"/>
              </a:spcBef>
              <a:spcAft>
                <a:spcPts val="0"/>
              </a:spcAft>
              <a:buClr>
                <a:srgbClr val="110046"/>
              </a:buClr>
              <a:buSzPts val="700"/>
              <a:buNone/>
              <a:defRPr/>
            </a:lvl6pPr>
            <a:lvl7pPr lvl="6" algn="l" rtl="0">
              <a:lnSpc>
                <a:spcPct val="100000"/>
              </a:lnSpc>
              <a:spcBef>
                <a:spcPts val="0"/>
              </a:spcBef>
              <a:spcAft>
                <a:spcPts val="0"/>
              </a:spcAft>
              <a:buClr>
                <a:srgbClr val="110046"/>
              </a:buClr>
              <a:buSzPts val="700"/>
              <a:buNone/>
              <a:defRPr/>
            </a:lvl7pPr>
            <a:lvl8pPr lvl="7" algn="l" rtl="0">
              <a:lnSpc>
                <a:spcPct val="100000"/>
              </a:lnSpc>
              <a:spcBef>
                <a:spcPts val="0"/>
              </a:spcBef>
              <a:spcAft>
                <a:spcPts val="0"/>
              </a:spcAft>
              <a:buClr>
                <a:srgbClr val="110046"/>
              </a:buClr>
              <a:buSzPts val="700"/>
              <a:buNone/>
              <a:defRPr/>
            </a:lvl8pPr>
            <a:lvl9pPr lvl="8" algn="l" rtl="0">
              <a:lnSpc>
                <a:spcPct val="100000"/>
              </a:lnSpc>
              <a:spcBef>
                <a:spcPts val="0"/>
              </a:spcBef>
              <a:spcAft>
                <a:spcPts val="0"/>
              </a:spcAft>
              <a:buClr>
                <a:srgbClr val="110046"/>
              </a:buClr>
              <a:buSzPts val="700"/>
              <a:buNone/>
              <a:defRPr/>
            </a:lvl9pPr>
          </a:lstStyle>
          <a:p>
            <a:endParaRPr/>
          </a:p>
        </p:txBody>
      </p:sp>
      <p:sp>
        <p:nvSpPr>
          <p:cNvPr id="94" name="Google Shape;94;p19"/>
          <p:cNvSpPr txBox="1">
            <a:spLocks noGrp="1"/>
          </p:cNvSpPr>
          <p:nvPr>
            <p:ph type="body" idx="1"/>
          </p:nvPr>
        </p:nvSpPr>
        <p:spPr>
          <a:xfrm>
            <a:off x="1067181" y="3929991"/>
            <a:ext cx="8599600" cy="1204000"/>
          </a:xfrm>
          <a:prstGeom prst="rect">
            <a:avLst/>
          </a:prstGeom>
          <a:noFill/>
          <a:ln>
            <a:noFill/>
          </a:ln>
        </p:spPr>
        <p:txBody>
          <a:bodyPr spcFirstLastPara="1" wrap="square" lIns="26775" tIns="26775" rIns="26775" bIns="26775" anchor="t" anchorCtr="0">
            <a:noAutofit/>
          </a:bodyPr>
          <a:lstStyle>
            <a:lvl1pPr marL="609585" lvl="0" indent="-304792" algn="l" rtl="0">
              <a:lnSpc>
                <a:spcPct val="100000"/>
              </a:lnSpc>
              <a:spcBef>
                <a:spcPts val="0"/>
              </a:spcBef>
              <a:spcAft>
                <a:spcPts val="0"/>
              </a:spcAft>
              <a:buClr>
                <a:srgbClr val="110046"/>
              </a:buClr>
              <a:buSzPts val="1700"/>
              <a:buFont typeface="Arial"/>
              <a:buNone/>
              <a:defRPr sz="2267"/>
            </a:lvl1pPr>
            <a:lvl2pPr marL="1219170" lvl="1" indent="-304792" algn="l" rtl="0">
              <a:lnSpc>
                <a:spcPct val="100000"/>
              </a:lnSpc>
              <a:spcBef>
                <a:spcPts val="0"/>
              </a:spcBef>
              <a:spcAft>
                <a:spcPts val="0"/>
              </a:spcAft>
              <a:buClr>
                <a:srgbClr val="110046"/>
              </a:buClr>
              <a:buSzPts val="1700"/>
              <a:buFont typeface="Arial"/>
              <a:buNone/>
              <a:defRPr sz="2267"/>
            </a:lvl2pPr>
            <a:lvl3pPr marL="1828754" lvl="2" indent="-304792" algn="l" rtl="0">
              <a:lnSpc>
                <a:spcPct val="100000"/>
              </a:lnSpc>
              <a:spcBef>
                <a:spcPts val="0"/>
              </a:spcBef>
              <a:spcAft>
                <a:spcPts val="0"/>
              </a:spcAft>
              <a:buClr>
                <a:srgbClr val="110046"/>
              </a:buClr>
              <a:buSzPts val="1700"/>
              <a:buFont typeface="Arial"/>
              <a:buNone/>
              <a:defRPr sz="2267"/>
            </a:lvl3pPr>
            <a:lvl4pPr marL="2438339" lvl="3" indent="-304792" algn="l" rtl="0">
              <a:lnSpc>
                <a:spcPct val="100000"/>
              </a:lnSpc>
              <a:spcBef>
                <a:spcPts val="0"/>
              </a:spcBef>
              <a:spcAft>
                <a:spcPts val="0"/>
              </a:spcAft>
              <a:buClr>
                <a:srgbClr val="110046"/>
              </a:buClr>
              <a:buSzPts val="1700"/>
              <a:buFont typeface="Arial"/>
              <a:buNone/>
              <a:defRPr sz="2267"/>
            </a:lvl4pPr>
            <a:lvl5pPr marL="3047924" lvl="4" indent="-304792" algn="l" rtl="0">
              <a:lnSpc>
                <a:spcPct val="100000"/>
              </a:lnSpc>
              <a:spcBef>
                <a:spcPts val="0"/>
              </a:spcBef>
              <a:spcAft>
                <a:spcPts val="0"/>
              </a:spcAft>
              <a:buClr>
                <a:srgbClr val="110046"/>
              </a:buClr>
              <a:buSzPts val="1700"/>
              <a:buFont typeface="Arial"/>
              <a:buNone/>
              <a:defRPr sz="2267"/>
            </a:lvl5pPr>
            <a:lvl6pPr marL="3657509" lvl="5" indent="-389457" algn="l" rtl="0">
              <a:lnSpc>
                <a:spcPct val="100000"/>
              </a:lnSpc>
              <a:spcBef>
                <a:spcPts val="1067"/>
              </a:spcBef>
              <a:spcAft>
                <a:spcPts val="0"/>
              </a:spcAft>
              <a:buClr>
                <a:srgbClr val="110046"/>
              </a:buClr>
              <a:buSzPts val="1000"/>
              <a:buChar char="•"/>
              <a:defRPr/>
            </a:lvl6pPr>
            <a:lvl7pPr marL="4267093" lvl="6" indent="-389457" algn="l" rtl="0">
              <a:lnSpc>
                <a:spcPct val="100000"/>
              </a:lnSpc>
              <a:spcBef>
                <a:spcPts val="1067"/>
              </a:spcBef>
              <a:spcAft>
                <a:spcPts val="0"/>
              </a:spcAft>
              <a:buClr>
                <a:srgbClr val="110046"/>
              </a:buClr>
              <a:buSzPts val="1000"/>
              <a:buChar char="•"/>
              <a:defRPr/>
            </a:lvl7pPr>
            <a:lvl8pPr marL="4876678" lvl="7" indent="-389457" algn="l" rtl="0">
              <a:lnSpc>
                <a:spcPct val="100000"/>
              </a:lnSpc>
              <a:spcBef>
                <a:spcPts val="1067"/>
              </a:spcBef>
              <a:spcAft>
                <a:spcPts val="0"/>
              </a:spcAft>
              <a:buClr>
                <a:srgbClr val="110046"/>
              </a:buClr>
              <a:buSzPts val="1000"/>
              <a:buChar char="•"/>
              <a:defRPr/>
            </a:lvl8pPr>
            <a:lvl9pPr marL="5486263" lvl="8" indent="-389457" algn="l" rtl="0">
              <a:lnSpc>
                <a:spcPct val="100000"/>
              </a:lnSpc>
              <a:spcBef>
                <a:spcPts val="1067"/>
              </a:spcBef>
              <a:spcAft>
                <a:spcPts val="0"/>
              </a:spcAft>
              <a:buClr>
                <a:srgbClr val="110046"/>
              </a:buClr>
              <a:buSzPts val="1000"/>
              <a:buChar char="•"/>
              <a:defRPr/>
            </a:lvl9pPr>
          </a:lstStyle>
          <a:p>
            <a:endParaRPr/>
          </a:p>
        </p:txBody>
      </p:sp>
      <p:sp>
        <p:nvSpPr>
          <p:cNvPr id="95" name="Google Shape;95;p19"/>
          <p:cNvSpPr txBox="1">
            <a:spLocks noGrp="1"/>
          </p:cNvSpPr>
          <p:nvPr>
            <p:ph type="sldNum" idx="12"/>
          </p:nvPr>
        </p:nvSpPr>
        <p:spPr>
          <a:xfrm>
            <a:off x="5977052" y="6536531"/>
            <a:ext cx="233200" cy="238800"/>
          </a:xfrm>
          <a:prstGeom prst="rect">
            <a:avLst/>
          </a:prstGeom>
          <a:noFill/>
          <a:ln>
            <a:noFill/>
          </a:ln>
        </p:spPr>
        <p:txBody>
          <a:bodyPr spcFirstLastPara="1" wrap="square" lIns="26775" tIns="26775" rIns="26775" bIns="26775" anchor="t" anchorCtr="0">
            <a:noAutofit/>
          </a:bodyPr>
          <a:lstStyle>
            <a:lvl1pPr marL="0" lvl="0"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1pPr>
            <a:lvl2pPr marL="0" lvl="1"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2pPr>
            <a:lvl3pPr marL="0" lvl="2"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3pPr>
            <a:lvl4pPr marL="0" lvl="3"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4pPr>
            <a:lvl5pPr marL="0" lvl="4"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5pPr>
            <a:lvl6pPr marL="0" lvl="5"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6pPr>
            <a:lvl7pPr marL="0" lvl="6"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7pPr>
            <a:lvl8pPr marL="0" lvl="7"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8pPr>
            <a:lvl9pPr marL="0" lvl="8"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9pPr>
          </a:lstStyle>
          <a:p>
            <a:fld id="{00000000-1234-1234-1234-123412341234}" type="slidenum">
              <a:rPr lang="sv" smtClean="0"/>
              <a:pPr/>
              <a:t>‹#›</a:t>
            </a:fld>
            <a:endParaRPr lang="sv" sz="1867">
              <a:latin typeface="Arial"/>
              <a:ea typeface="Arial"/>
              <a:cs typeface="Arial"/>
              <a:sym typeface="Arial"/>
            </a:endParaRPr>
          </a:p>
        </p:txBody>
      </p:sp>
    </p:spTree>
    <p:extLst>
      <p:ext uri="{BB962C8B-B14F-4D97-AF65-F5344CB8AC3E}">
        <p14:creationId xmlns:p14="http://schemas.microsoft.com/office/powerpoint/2010/main" val="1993383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sida, tång">
    <p:bg>
      <p:bgPr>
        <a:solidFill>
          <a:srgbClr val="4D7579"/>
        </a:solidFill>
        <a:effectLst/>
      </p:bgPr>
    </p:bg>
    <p:spTree>
      <p:nvGrpSpPr>
        <p:cNvPr id="1" name=""/>
        <p:cNvGrpSpPr/>
        <p:nvPr/>
      </p:nvGrpSpPr>
      <p:grpSpPr>
        <a:xfrm>
          <a:off x="0" y="0"/>
          <a:ext cx="0" cy="0"/>
          <a:chOff x="0" y="0"/>
          <a:chExt cx="0" cy="0"/>
        </a:xfrm>
      </p:grpSpPr>
      <p:pic>
        <p:nvPicPr>
          <p:cNvPr id="4" name="Logoty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8306" y="5745600"/>
            <a:ext cx="1568111" cy="489600"/>
          </a:xfrm>
          <a:prstGeom prst="rect">
            <a:avLst/>
          </a:prstGeom>
        </p:spPr>
      </p:pic>
      <p:sp>
        <p:nvSpPr>
          <p:cNvPr id="8" name="Platshållare för text 3"/>
          <p:cNvSpPr>
            <a:spLocks noGrp="1"/>
          </p:cNvSpPr>
          <p:nvPr>
            <p:ph type="body" sz="quarter" idx="11" hasCustomPrompt="1"/>
          </p:nvPr>
        </p:nvSpPr>
        <p:spPr>
          <a:xfrm>
            <a:off x="623392" y="4264064"/>
            <a:ext cx="10813025" cy="677104"/>
          </a:xfrm>
        </p:spPr>
        <p:txBody>
          <a:bodyPr/>
          <a:lstStyle>
            <a:lvl1pPr algn="ctr">
              <a:defRPr sz="2800" baseline="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FFFFFF"/>
                </a:solidFill>
                <a:latin typeface="+mj-lt"/>
              </a:defRPr>
            </a:lvl5pPr>
          </a:lstStyle>
          <a:p>
            <a:pPr lvl="0"/>
            <a:r>
              <a:rPr lang="sv-SE"/>
              <a:t>Klicka här för att lägga till underrubrik</a:t>
            </a:r>
          </a:p>
        </p:txBody>
      </p:sp>
      <p:sp>
        <p:nvSpPr>
          <p:cNvPr id="7" name="Rubrik 1"/>
          <p:cNvSpPr>
            <a:spLocks noGrp="1"/>
          </p:cNvSpPr>
          <p:nvPr>
            <p:ph type="title" hasCustomPrompt="1"/>
          </p:nvPr>
        </p:nvSpPr>
        <p:spPr>
          <a:xfrm>
            <a:off x="623392" y="1412776"/>
            <a:ext cx="10813025" cy="2700000"/>
          </a:xfrm>
        </p:spPr>
        <p:txBody>
          <a:bodyPr anchor="b" anchorCtr="0"/>
          <a:lstStyle>
            <a:lvl1pPr algn="ctr">
              <a:defRPr sz="7200" baseline="0">
                <a:solidFill>
                  <a:srgbClr val="FFFFFF"/>
                </a:solidFill>
                <a:latin typeface="+mj-lt"/>
                <a:ea typeface="Open Sans Light" panose="020B0306030504020204" pitchFamily="34" charset="0"/>
                <a:cs typeface="Open Sans Light" panose="020B0306030504020204" pitchFamily="34" charset="0"/>
              </a:defRPr>
            </a:lvl1pPr>
          </a:lstStyle>
          <a:p>
            <a:r>
              <a:rPr lang="sv-SE" i="0"/>
              <a:t>Klicka här för att lägga till h</a:t>
            </a:r>
            <a:r>
              <a:rPr lang="sv-SE"/>
              <a:t>uvudrubrik</a:t>
            </a:r>
          </a:p>
        </p:txBody>
      </p:sp>
    </p:spTree>
    <p:extLst>
      <p:ext uri="{BB962C8B-B14F-4D97-AF65-F5344CB8AC3E}">
        <p14:creationId xmlns:p14="http://schemas.microsoft.com/office/powerpoint/2010/main" val="33928751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LANK_1">
  <p:cSld name="BLANK_1">
    <p:spTree>
      <p:nvGrpSpPr>
        <p:cNvPr id="1" name="Shape 96"/>
        <p:cNvGrpSpPr/>
        <p:nvPr/>
      </p:nvGrpSpPr>
      <p:grpSpPr>
        <a:xfrm>
          <a:off x="0" y="0"/>
          <a:ext cx="0" cy="0"/>
          <a:chOff x="0" y="0"/>
          <a:chExt cx="0" cy="0"/>
        </a:xfrm>
      </p:grpSpPr>
      <p:sp>
        <p:nvSpPr>
          <p:cNvPr id="97" name="Google Shape;97;p20"/>
          <p:cNvSpPr txBox="1">
            <a:spLocks noGrp="1"/>
          </p:cNvSpPr>
          <p:nvPr>
            <p:ph type="sldNum" idx="12"/>
          </p:nvPr>
        </p:nvSpPr>
        <p:spPr>
          <a:xfrm>
            <a:off x="11381736" y="6333135"/>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sv" smtClean="0"/>
              <a:pPr/>
              <a:t>‹#›</a:t>
            </a:fld>
            <a:endParaRPr lang="sv"/>
          </a:p>
        </p:txBody>
      </p:sp>
    </p:spTree>
    <p:extLst>
      <p:ext uri="{BB962C8B-B14F-4D97-AF65-F5344CB8AC3E}">
        <p14:creationId xmlns:p14="http://schemas.microsoft.com/office/powerpoint/2010/main" val="37539923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_Rubrikbild">
  <p:cSld name="1_Rubrikbild">
    <p:spTree>
      <p:nvGrpSpPr>
        <p:cNvPr id="1" name="Shape 98"/>
        <p:cNvGrpSpPr/>
        <p:nvPr/>
      </p:nvGrpSpPr>
      <p:grpSpPr>
        <a:xfrm>
          <a:off x="0" y="0"/>
          <a:ext cx="0" cy="0"/>
          <a:chOff x="0" y="0"/>
          <a:chExt cx="0" cy="0"/>
        </a:xfrm>
      </p:grpSpPr>
      <p:grpSp>
        <p:nvGrpSpPr>
          <p:cNvPr id="99" name="Google Shape;99;p21"/>
          <p:cNvGrpSpPr/>
          <p:nvPr/>
        </p:nvGrpSpPr>
        <p:grpSpPr>
          <a:xfrm>
            <a:off x="203201" y="203200"/>
            <a:ext cx="11699900" cy="5630501"/>
            <a:chOff x="152400" y="152400"/>
            <a:chExt cx="8774925" cy="4222876"/>
          </a:xfrm>
        </p:grpSpPr>
        <p:pic>
          <p:nvPicPr>
            <p:cNvPr id="100" name="Google Shape;100;p21"/>
            <p:cNvPicPr preferRelativeResize="0"/>
            <p:nvPr/>
          </p:nvPicPr>
          <p:blipFill>
            <a:blip r:embed="rId2">
              <a:alphaModFix/>
            </a:blip>
            <a:stretch>
              <a:fillRect/>
            </a:stretch>
          </p:blipFill>
          <p:spPr>
            <a:xfrm>
              <a:off x="152400" y="152400"/>
              <a:ext cx="8706600" cy="4222876"/>
            </a:xfrm>
            <a:prstGeom prst="rect">
              <a:avLst/>
            </a:prstGeom>
            <a:noFill/>
            <a:ln>
              <a:noFill/>
            </a:ln>
          </p:spPr>
        </p:pic>
        <p:sp>
          <p:nvSpPr>
            <p:cNvPr id="101" name="Google Shape;101;p21"/>
            <p:cNvSpPr txBox="1"/>
            <p:nvPr/>
          </p:nvSpPr>
          <p:spPr>
            <a:xfrm>
              <a:off x="283475" y="485415"/>
              <a:ext cx="2679600" cy="947400"/>
            </a:xfrm>
            <a:prstGeom prst="rect">
              <a:avLst/>
            </a:prstGeom>
            <a:noFill/>
            <a:ln>
              <a:noFill/>
            </a:ln>
          </p:spPr>
          <p:txBody>
            <a:bodyPr spcFirstLastPara="1" wrap="square" lIns="26775" tIns="26775" rIns="26775" bIns="26775" anchor="t" anchorCtr="0">
              <a:noAutofit/>
            </a:bodyPr>
            <a:lstStyle/>
            <a:p>
              <a:pPr marL="0" lvl="0" indent="0" algn="l" rtl="0">
                <a:spcBef>
                  <a:spcPts val="0"/>
                </a:spcBef>
                <a:spcAft>
                  <a:spcPts val="0"/>
                </a:spcAft>
                <a:buNone/>
              </a:pPr>
              <a:endParaRPr sz="1067">
                <a:solidFill>
                  <a:srgbClr val="110046"/>
                </a:solidFill>
              </a:endParaRPr>
            </a:p>
          </p:txBody>
        </p:sp>
        <p:sp>
          <p:nvSpPr>
            <p:cNvPr id="102" name="Google Shape;102;p21"/>
            <p:cNvSpPr txBox="1"/>
            <p:nvPr/>
          </p:nvSpPr>
          <p:spPr>
            <a:xfrm>
              <a:off x="3165900" y="485415"/>
              <a:ext cx="2842800" cy="947400"/>
            </a:xfrm>
            <a:prstGeom prst="rect">
              <a:avLst/>
            </a:prstGeom>
            <a:noFill/>
            <a:ln>
              <a:noFill/>
            </a:ln>
          </p:spPr>
          <p:txBody>
            <a:bodyPr spcFirstLastPara="1" wrap="square" lIns="26775" tIns="26775" rIns="26775" bIns="26775" anchor="t" anchorCtr="0">
              <a:noAutofit/>
            </a:bodyPr>
            <a:lstStyle/>
            <a:p>
              <a:pPr marL="0" lvl="0" indent="0" algn="l" rtl="0">
                <a:spcBef>
                  <a:spcPts val="0"/>
                </a:spcBef>
                <a:spcAft>
                  <a:spcPts val="0"/>
                </a:spcAft>
                <a:buNone/>
              </a:pPr>
              <a:endParaRPr sz="1067">
                <a:solidFill>
                  <a:srgbClr val="110046"/>
                </a:solidFill>
              </a:endParaRPr>
            </a:p>
          </p:txBody>
        </p:sp>
        <p:sp>
          <p:nvSpPr>
            <p:cNvPr id="103" name="Google Shape;103;p21"/>
            <p:cNvSpPr txBox="1"/>
            <p:nvPr/>
          </p:nvSpPr>
          <p:spPr>
            <a:xfrm>
              <a:off x="6152450" y="485415"/>
              <a:ext cx="2679600" cy="947400"/>
            </a:xfrm>
            <a:prstGeom prst="rect">
              <a:avLst/>
            </a:prstGeom>
            <a:noFill/>
            <a:ln>
              <a:noFill/>
            </a:ln>
          </p:spPr>
          <p:txBody>
            <a:bodyPr spcFirstLastPara="1" wrap="square" lIns="26775" tIns="26775" rIns="26775" bIns="26775" anchor="t" anchorCtr="0">
              <a:noAutofit/>
            </a:bodyPr>
            <a:lstStyle/>
            <a:p>
              <a:pPr marL="0" lvl="0" indent="0" algn="l" rtl="0">
                <a:spcBef>
                  <a:spcPts val="0"/>
                </a:spcBef>
                <a:spcAft>
                  <a:spcPts val="0"/>
                </a:spcAft>
                <a:buNone/>
              </a:pPr>
              <a:endParaRPr sz="1067">
                <a:solidFill>
                  <a:srgbClr val="110046"/>
                </a:solidFill>
              </a:endParaRPr>
            </a:p>
          </p:txBody>
        </p:sp>
        <p:sp>
          <p:nvSpPr>
            <p:cNvPr id="104" name="Google Shape;104;p21"/>
            <p:cNvSpPr txBox="1"/>
            <p:nvPr/>
          </p:nvSpPr>
          <p:spPr>
            <a:xfrm>
              <a:off x="297713" y="1841523"/>
              <a:ext cx="2679600" cy="947400"/>
            </a:xfrm>
            <a:prstGeom prst="rect">
              <a:avLst/>
            </a:prstGeom>
            <a:noFill/>
            <a:ln>
              <a:noFill/>
            </a:ln>
          </p:spPr>
          <p:txBody>
            <a:bodyPr spcFirstLastPara="1" wrap="square" lIns="26775" tIns="26775" rIns="26775" bIns="26775" anchor="t" anchorCtr="0">
              <a:noAutofit/>
            </a:bodyPr>
            <a:lstStyle/>
            <a:p>
              <a:pPr marL="0" lvl="0" indent="0" algn="l" rtl="0">
                <a:spcBef>
                  <a:spcPts val="0"/>
                </a:spcBef>
                <a:spcAft>
                  <a:spcPts val="0"/>
                </a:spcAft>
                <a:buNone/>
              </a:pPr>
              <a:endParaRPr sz="1067">
                <a:solidFill>
                  <a:srgbClr val="110046"/>
                </a:solidFill>
              </a:endParaRPr>
            </a:p>
          </p:txBody>
        </p:sp>
        <p:sp>
          <p:nvSpPr>
            <p:cNvPr id="105" name="Google Shape;105;p21"/>
            <p:cNvSpPr txBox="1"/>
            <p:nvPr/>
          </p:nvSpPr>
          <p:spPr>
            <a:xfrm>
              <a:off x="3180138" y="1841523"/>
              <a:ext cx="2842800" cy="947400"/>
            </a:xfrm>
            <a:prstGeom prst="rect">
              <a:avLst/>
            </a:prstGeom>
            <a:noFill/>
            <a:ln>
              <a:noFill/>
            </a:ln>
          </p:spPr>
          <p:txBody>
            <a:bodyPr spcFirstLastPara="1" wrap="square" lIns="26775" tIns="26775" rIns="26775" bIns="26775" anchor="t" anchorCtr="0">
              <a:noAutofit/>
            </a:bodyPr>
            <a:lstStyle/>
            <a:p>
              <a:pPr marL="0" lvl="0" indent="0" algn="l" rtl="0">
                <a:spcBef>
                  <a:spcPts val="0"/>
                </a:spcBef>
                <a:spcAft>
                  <a:spcPts val="0"/>
                </a:spcAft>
                <a:buNone/>
              </a:pPr>
              <a:endParaRPr sz="1067">
                <a:solidFill>
                  <a:srgbClr val="110046"/>
                </a:solidFill>
              </a:endParaRPr>
            </a:p>
          </p:txBody>
        </p:sp>
        <p:sp>
          <p:nvSpPr>
            <p:cNvPr id="106" name="Google Shape;106;p21"/>
            <p:cNvSpPr txBox="1"/>
            <p:nvPr/>
          </p:nvSpPr>
          <p:spPr>
            <a:xfrm>
              <a:off x="6166688" y="1841523"/>
              <a:ext cx="2679600" cy="947400"/>
            </a:xfrm>
            <a:prstGeom prst="rect">
              <a:avLst/>
            </a:prstGeom>
            <a:noFill/>
            <a:ln>
              <a:noFill/>
            </a:ln>
          </p:spPr>
          <p:txBody>
            <a:bodyPr spcFirstLastPara="1" wrap="square" lIns="26775" tIns="26775" rIns="26775" bIns="26775" anchor="t" anchorCtr="0">
              <a:noAutofit/>
            </a:bodyPr>
            <a:lstStyle/>
            <a:p>
              <a:pPr marL="0" lvl="0" indent="0" algn="l" rtl="0">
                <a:spcBef>
                  <a:spcPts val="0"/>
                </a:spcBef>
                <a:spcAft>
                  <a:spcPts val="0"/>
                </a:spcAft>
                <a:buNone/>
              </a:pPr>
              <a:endParaRPr sz="1067">
                <a:solidFill>
                  <a:srgbClr val="110046"/>
                </a:solidFill>
              </a:endParaRPr>
            </a:p>
          </p:txBody>
        </p:sp>
        <p:sp>
          <p:nvSpPr>
            <p:cNvPr id="107" name="Google Shape;107;p21"/>
            <p:cNvSpPr txBox="1"/>
            <p:nvPr/>
          </p:nvSpPr>
          <p:spPr>
            <a:xfrm>
              <a:off x="327250" y="3197631"/>
              <a:ext cx="2679600" cy="947400"/>
            </a:xfrm>
            <a:prstGeom prst="rect">
              <a:avLst/>
            </a:prstGeom>
            <a:noFill/>
            <a:ln>
              <a:noFill/>
            </a:ln>
          </p:spPr>
          <p:txBody>
            <a:bodyPr spcFirstLastPara="1" wrap="square" lIns="26775" tIns="26775" rIns="26775" bIns="26775" anchor="t" anchorCtr="0">
              <a:noAutofit/>
            </a:bodyPr>
            <a:lstStyle/>
            <a:p>
              <a:pPr marL="0" lvl="0" indent="0" algn="l" rtl="0">
                <a:spcBef>
                  <a:spcPts val="0"/>
                </a:spcBef>
                <a:spcAft>
                  <a:spcPts val="0"/>
                </a:spcAft>
                <a:buNone/>
              </a:pPr>
              <a:endParaRPr sz="1067">
                <a:solidFill>
                  <a:srgbClr val="110046"/>
                </a:solidFill>
              </a:endParaRPr>
            </a:p>
          </p:txBody>
        </p:sp>
        <p:sp>
          <p:nvSpPr>
            <p:cNvPr id="108" name="Google Shape;108;p21"/>
            <p:cNvSpPr txBox="1"/>
            <p:nvPr/>
          </p:nvSpPr>
          <p:spPr>
            <a:xfrm>
              <a:off x="3209675" y="3197631"/>
              <a:ext cx="2842800" cy="947400"/>
            </a:xfrm>
            <a:prstGeom prst="rect">
              <a:avLst/>
            </a:prstGeom>
            <a:noFill/>
            <a:ln>
              <a:noFill/>
            </a:ln>
          </p:spPr>
          <p:txBody>
            <a:bodyPr spcFirstLastPara="1" wrap="square" lIns="26775" tIns="26775" rIns="26775" bIns="26775" anchor="t" anchorCtr="0">
              <a:noAutofit/>
            </a:bodyPr>
            <a:lstStyle/>
            <a:p>
              <a:pPr marL="0" lvl="0" indent="0" algn="l" rtl="0">
                <a:spcBef>
                  <a:spcPts val="0"/>
                </a:spcBef>
                <a:spcAft>
                  <a:spcPts val="0"/>
                </a:spcAft>
                <a:buNone/>
              </a:pPr>
              <a:endParaRPr sz="1067">
                <a:solidFill>
                  <a:srgbClr val="110046"/>
                </a:solidFill>
              </a:endParaRPr>
            </a:p>
          </p:txBody>
        </p:sp>
        <p:sp>
          <p:nvSpPr>
            <p:cNvPr id="109" name="Google Shape;109;p21"/>
            <p:cNvSpPr txBox="1"/>
            <p:nvPr/>
          </p:nvSpPr>
          <p:spPr>
            <a:xfrm>
              <a:off x="6196225" y="3197631"/>
              <a:ext cx="2679600" cy="947400"/>
            </a:xfrm>
            <a:prstGeom prst="rect">
              <a:avLst/>
            </a:prstGeom>
            <a:noFill/>
            <a:ln>
              <a:noFill/>
            </a:ln>
          </p:spPr>
          <p:txBody>
            <a:bodyPr spcFirstLastPara="1" wrap="square" lIns="26775" tIns="26775" rIns="26775" bIns="26775" anchor="t" anchorCtr="0">
              <a:noAutofit/>
            </a:bodyPr>
            <a:lstStyle/>
            <a:p>
              <a:pPr marL="0" lvl="0" indent="0" algn="l" rtl="0">
                <a:spcBef>
                  <a:spcPts val="0"/>
                </a:spcBef>
                <a:spcAft>
                  <a:spcPts val="0"/>
                </a:spcAft>
                <a:buNone/>
              </a:pPr>
              <a:endParaRPr sz="1067">
                <a:solidFill>
                  <a:srgbClr val="110046"/>
                </a:solidFill>
              </a:endParaRPr>
            </a:p>
          </p:txBody>
        </p:sp>
        <p:sp>
          <p:nvSpPr>
            <p:cNvPr id="110" name="Google Shape;110;p21"/>
            <p:cNvSpPr txBox="1"/>
            <p:nvPr/>
          </p:nvSpPr>
          <p:spPr>
            <a:xfrm>
              <a:off x="578650" y="1533725"/>
              <a:ext cx="2428200" cy="261636"/>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1067" b="1">
                  <a:latin typeface="Calibri"/>
                  <a:ea typeface="Calibri"/>
                  <a:cs typeface="Calibri"/>
                  <a:sym typeface="Calibri"/>
                </a:rPr>
                <a:t>Arbetsflöden och arbetssätt</a:t>
              </a:r>
              <a:endParaRPr sz="1067" b="1">
                <a:latin typeface="Calibri"/>
                <a:ea typeface="Calibri"/>
                <a:cs typeface="Calibri"/>
                <a:sym typeface="Calibri"/>
              </a:endParaRPr>
            </a:p>
          </p:txBody>
        </p:sp>
        <p:sp>
          <p:nvSpPr>
            <p:cNvPr id="111" name="Google Shape;111;p21"/>
            <p:cNvSpPr txBox="1"/>
            <p:nvPr/>
          </p:nvSpPr>
          <p:spPr>
            <a:xfrm>
              <a:off x="578650" y="2952375"/>
              <a:ext cx="2428200" cy="261636"/>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1067" b="1">
                  <a:latin typeface="Calibri"/>
                  <a:ea typeface="Calibri"/>
                  <a:cs typeface="Calibri"/>
                  <a:sym typeface="Calibri"/>
                </a:rPr>
                <a:t>Erbjudande &amp; Finansieringssätt</a:t>
              </a:r>
              <a:endParaRPr sz="1067" b="1">
                <a:latin typeface="Calibri"/>
                <a:ea typeface="Calibri"/>
                <a:cs typeface="Calibri"/>
                <a:sym typeface="Calibri"/>
              </a:endParaRPr>
            </a:p>
          </p:txBody>
        </p:sp>
        <p:sp>
          <p:nvSpPr>
            <p:cNvPr id="112" name="Google Shape;112;p21"/>
            <p:cNvSpPr txBox="1"/>
            <p:nvPr/>
          </p:nvSpPr>
          <p:spPr>
            <a:xfrm>
              <a:off x="593950" y="177625"/>
              <a:ext cx="2428200" cy="261636"/>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1067" b="1">
                  <a:latin typeface="Calibri"/>
                  <a:ea typeface="Calibri"/>
                  <a:cs typeface="Calibri"/>
                  <a:sym typeface="Calibri"/>
                </a:rPr>
                <a:t>Normer, Värderingar, Mission, Vision</a:t>
              </a:r>
              <a:endParaRPr sz="1067" b="1">
                <a:latin typeface="Calibri"/>
                <a:ea typeface="Calibri"/>
                <a:cs typeface="Calibri"/>
                <a:sym typeface="Calibri"/>
              </a:endParaRPr>
            </a:p>
          </p:txBody>
        </p:sp>
        <p:sp>
          <p:nvSpPr>
            <p:cNvPr id="113" name="Google Shape;113;p21"/>
            <p:cNvSpPr txBox="1"/>
            <p:nvPr/>
          </p:nvSpPr>
          <p:spPr>
            <a:xfrm>
              <a:off x="3416975" y="177625"/>
              <a:ext cx="2428200" cy="261636"/>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1067" b="1">
                  <a:latin typeface="Calibri"/>
                  <a:ea typeface="Calibri"/>
                  <a:cs typeface="Calibri"/>
                  <a:sym typeface="Calibri"/>
                </a:rPr>
                <a:t>Strategiarbete &amp; Policyarbete</a:t>
              </a:r>
              <a:endParaRPr sz="1067" b="1">
                <a:latin typeface="Calibri"/>
                <a:ea typeface="Calibri"/>
                <a:cs typeface="Calibri"/>
                <a:sym typeface="Calibri"/>
              </a:endParaRPr>
            </a:p>
          </p:txBody>
        </p:sp>
        <p:sp>
          <p:nvSpPr>
            <p:cNvPr id="114" name="Google Shape;114;p21"/>
            <p:cNvSpPr txBox="1"/>
            <p:nvPr/>
          </p:nvSpPr>
          <p:spPr>
            <a:xfrm>
              <a:off x="6499125" y="177625"/>
              <a:ext cx="2428200" cy="384794"/>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1067" b="1">
                  <a:latin typeface="Calibri"/>
                  <a:ea typeface="Calibri"/>
                  <a:cs typeface="Calibri"/>
                  <a:sym typeface="Calibri"/>
                </a:rPr>
                <a:t>Ledarskap, Kultur, Kompetens, Organisering</a:t>
              </a:r>
              <a:endParaRPr sz="1067" b="1">
                <a:latin typeface="Calibri"/>
                <a:ea typeface="Calibri"/>
                <a:cs typeface="Calibri"/>
                <a:sym typeface="Calibri"/>
              </a:endParaRPr>
            </a:p>
            <a:p>
              <a:pPr marL="0" lvl="0" indent="0" algn="l" rtl="0">
                <a:spcBef>
                  <a:spcPts val="0"/>
                </a:spcBef>
                <a:spcAft>
                  <a:spcPts val="0"/>
                </a:spcAft>
                <a:buNone/>
              </a:pPr>
              <a:endParaRPr sz="1067" b="1">
                <a:latin typeface="Calibri"/>
                <a:ea typeface="Calibri"/>
                <a:cs typeface="Calibri"/>
                <a:sym typeface="Calibri"/>
              </a:endParaRPr>
            </a:p>
          </p:txBody>
        </p:sp>
        <p:sp>
          <p:nvSpPr>
            <p:cNvPr id="115" name="Google Shape;115;p21"/>
            <p:cNvSpPr txBox="1"/>
            <p:nvPr/>
          </p:nvSpPr>
          <p:spPr>
            <a:xfrm>
              <a:off x="3465575" y="1565000"/>
              <a:ext cx="2428200" cy="261636"/>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1067" b="1">
                  <a:latin typeface="Calibri"/>
                  <a:ea typeface="Calibri"/>
                  <a:cs typeface="Calibri"/>
                  <a:sym typeface="Calibri"/>
                </a:rPr>
                <a:t>IT- Infrastruktur</a:t>
              </a:r>
              <a:endParaRPr sz="1067" b="1">
                <a:latin typeface="Calibri"/>
                <a:ea typeface="Calibri"/>
                <a:cs typeface="Calibri"/>
                <a:sym typeface="Calibri"/>
              </a:endParaRPr>
            </a:p>
          </p:txBody>
        </p:sp>
        <p:sp>
          <p:nvSpPr>
            <p:cNvPr id="116" name="Google Shape;116;p21"/>
            <p:cNvSpPr txBox="1"/>
            <p:nvPr/>
          </p:nvSpPr>
          <p:spPr>
            <a:xfrm>
              <a:off x="6499125" y="1533725"/>
              <a:ext cx="2428200" cy="261636"/>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1067" b="1">
                  <a:latin typeface="Calibri"/>
                  <a:ea typeface="Calibri"/>
                  <a:cs typeface="Calibri"/>
                  <a:sym typeface="Calibri"/>
                </a:rPr>
                <a:t>Data &amp; Analys</a:t>
              </a:r>
              <a:endParaRPr sz="1067" b="1">
                <a:latin typeface="Calibri"/>
                <a:ea typeface="Calibri"/>
                <a:cs typeface="Calibri"/>
                <a:sym typeface="Calibri"/>
              </a:endParaRPr>
            </a:p>
          </p:txBody>
        </p:sp>
        <p:sp>
          <p:nvSpPr>
            <p:cNvPr id="117" name="Google Shape;117;p21"/>
            <p:cNvSpPr txBox="1"/>
            <p:nvPr/>
          </p:nvSpPr>
          <p:spPr>
            <a:xfrm>
              <a:off x="3416975" y="2952375"/>
              <a:ext cx="2428200" cy="261636"/>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1067" b="1">
                  <a:latin typeface="Calibri"/>
                  <a:ea typeface="Calibri"/>
                  <a:cs typeface="Calibri"/>
                  <a:sym typeface="Calibri"/>
                </a:rPr>
                <a:t>Kontaktytor</a:t>
              </a:r>
              <a:endParaRPr sz="1067" b="1">
                <a:latin typeface="Calibri"/>
                <a:ea typeface="Calibri"/>
                <a:cs typeface="Calibri"/>
                <a:sym typeface="Calibri"/>
              </a:endParaRPr>
            </a:p>
          </p:txBody>
        </p:sp>
        <p:sp>
          <p:nvSpPr>
            <p:cNvPr id="118" name="Google Shape;118;p21"/>
            <p:cNvSpPr txBox="1"/>
            <p:nvPr/>
          </p:nvSpPr>
          <p:spPr>
            <a:xfrm>
              <a:off x="6447625" y="2952375"/>
              <a:ext cx="2315400" cy="261636"/>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1067" b="1">
                  <a:latin typeface="Calibri"/>
                  <a:ea typeface="Calibri"/>
                  <a:cs typeface="Calibri"/>
                  <a:sym typeface="Calibri"/>
                </a:rPr>
                <a:t>Invånare och intressenter</a:t>
              </a:r>
              <a:endParaRPr sz="1067" b="1">
                <a:latin typeface="Calibri"/>
                <a:ea typeface="Calibri"/>
                <a:cs typeface="Calibri"/>
                <a:sym typeface="Calibri"/>
              </a:endParaRPr>
            </a:p>
          </p:txBody>
        </p:sp>
      </p:grpSp>
      <p:sp>
        <p:nvSpPr>
          <p:cNvPr id="119" name="Google Shape;119;p21"/>
          <p:cNvSpPr txBox="1">
            <a:spLocks noGrp="1"/>
          </p:cNvSpPr>
          <p:nvPr>
            <p:ph type="title"/>
          </p:nvPr>
        </p:nvSpPr>
        <p:spPr>
          <a:xfrm>
            <a:off x="332933" y="631067"/>
            <a:ext cx="3608400" cy="1270000"/>
          </a:xfrm>
          <a:prstGeom prst="rect">
            <a:avLst/>
          </a:prstGeom>
        </p:spPr>
        <p:txBody>
          <a:bodyPr spcFirstLastPara="1" wrap="square" lIns="91425" tIns="45700" rIns="91425" bIns="45700" anchor="t" anchorCtr="0">
            <a:noAutofit/>
          </a:bodyPr>
          <a:lstStyle>
            <a:lvl1pPr lvl="0" algn="l">
              <a:spcBef>
                <a:spcPts val="0"/>
              </a:spcBef>
              <a:spcAft>
                <a:spcPts val="0"/>
              </a:spcAft>
              <a:buSzPts val="800"/>
              <a:buNone/>
              <a:defRPr sz="1067"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21"/>
          <p:cNvSpPr txBox="1">
            <a:spLocks noGrp="1"/>
          </p:cNvSpPr>
          <p:nvPr>
            <p:ph type="title" idx="2"/>
          </p:nvPr>
        </p:nvSpPr>
        <p:spPr>
          <a:xfrm>
            <a:off x="332933" y="2437067"/>
            <a:ext cx="3608400" cy="1270000"/>
          </a:xfrm>
          <a:prstGeom prst="rect">
            <a:avLst/>
          </a:prstGeom>
        </p:spPr>
        <p:txBody>
          <a:bodyPr spcFirstLastPara="1" wrap="square" lIns="91425" tIns="45700" rIns="91425" bIns="45700" anchor="t" anchorCtr="0">
            <a:noAutofit/>
          </a:bodyPr>
          <a:lstStyle>
            <a:lvl1pPr lvl="0" algn="l" rtl="0">
              <a:spcBef>
                <a:spcPts val="0"/>
              </a:spcBef>
              <a:spcAft>
                <a:spcPts val="0"/>
              </a:spcAft>
              <a:buSzPts val="800"/>
              <a:buNone/>
              <a:defRPr sz="1067"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1" name="Google Shape;121;p21"/>
          <p:cNvSpPr txBox="1">
            <a:spLocks noGrp="1"/>
          </p:cNvSpPr>
          <p:nvPr>
            <p:ph type="title" idx="3"/>
          </p:nvPr>
        </p:nvSpPr>
        <p:spPr>
          <a:xfrm>
            <a:off x="332933" y="4243067"/>
            <a:ext cx="3608400" cy="1170400"/>
          </a:xfrm>
          <a:prstGeom prst="rect">
            <a:avLst/>
          </a:prstGeom>
        </p:spPr>
        <p:txBody>
          <a:bodyPr spcFirstLastPara="1" wrap="square" lIns="91425" tIns="45700" rIns="91425" bIns="45700" anchor="t" anchorCtr="0">
            <a:noAutofit/>
          </a:bodyPr>
          <a:lstStyle>
            <a:lvl1pPr lvl="0" algn="l" rtl="0">
              <a:spcBef>
                <a:spcPts val="0"/>
              </a:spcBef>
              <a:spcAft>
                <a:spcPts val="0"/>
              </a:spcAft>
              <a:buSzPts val="800"/>
              <a:buNone/>
              <a:defRPr sz="1067"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2" name="Google Shape;122;p21"/>
          <p:cNvSpPr txBox="1">
            <a:spLocks noGrp="1"/>
          </p:cNvSpPr>
          <p:nvPr>
            <p:ph type="title" idx="4"/>
          </p:nvPr>
        </p:nvSpPr>
        <p:spPr>
          <a:xfrm>
            <a:off x="4206000" y="680867"/>
            <a:ext cx="3608400" cy="1270000"/>
          </a:xfrm>
          <a:prstGeom prst="rect">
            <a:avLst/>
          </a:prstGeom>
        </p:spPr>
        <p:txBody>
          <a:bodyPr spcFirstLastPara="1" wrap="square" lIns="91425" tIns="45700" rIns="91425" bIns="45700" anchor="t" anchorCtr="0">
            <a:noAutofit/>
          </a:bodyPr>
          <a:lstStyle>
            <a:lvl1pPr lvl="0" algn="l" rtl="0">
              <a:spcBef>
                <a:spcPts val="0"/>
              </a:spcBef>
              <a:spcAft>
                <a:spcPts val="0"/>
              </a:spcAft>
              <a:buSzPts val="800"/>
              <a:buNone/>
              <a:defRPr sz="1067"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3" name="Google Shape;123;p21"/>
          <p:cNvSpPr txBox="1">
            <a:spLocks noGrp="1"/>
          </p:cNvSpPr>
          <p:nvPr>
            <p:ph type="title" idx="5"/>
          </p:nvPr>
        </p:nvSpPr>
        <p:spPr>
          <a:xfrm>
            <a:off x="4206000" y="2486867"/>
            <a:ext cx="3608400" cy="1270000"/>
          </a:xfrm>
          <a:prstGeom prst="rect">
            <a:avLst/>
          </a:prstGeom>
        </p:spPr>
        <p:txBody>
          <a:bodyPr spcFirstLastPara="1" wrap="square" lIns="91425" tIns="45700" rIns="91425" bIns="45700" anchor="t" anchorCtr="0">
            <a:noAutofit/>
          </a:bodyPr>
          <a:lstStyle>
            <a:lvl1pPr lvl="0" algn="l" rtl="0">
              <a:spcBef>
                <a:spcPts val="0"/>
              </a:spcBef>
              <a:spcAft>
                <a:spcPts val="0"/>
              </a:spcAft>
              <a:buSzPts val="800"/>
              <a:buNone/>
              <a:defRPr sz="1067"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4" name="Google Shape;124;p21"/>
          <p:cNvSpPr txBox="1">
            <a:spLocks noGrp="1"/>
          </p:cNvSpPr>
          <p:nvPr>
            <p:ph type="title" idx="6"/>
          </p:nvPr>
        </p:nvSpPr>
        <p:spPr>
          <a:xfrm>
            <a:off x="4206000" y="4292867"/>
            <a:ext cx="3608400" cy="1170400"/>
          </a:xfrm>
          <a:prstGeom prst="rect">
            <a:avLst/>
          </a:prstGeom>
        </p:spPr>
        <p:txBody>
          <a:bodyPr spcFirstLastPara="1" wrap="square" lIns="91425" tIns="45700" rIns="91425" bIns="45700" anchor="t" anchorCtr="0">
            <a:noAutofit/>
          </a:bodyPr>
          <a:lstStyle>
            <a:lvl1pPr lvl="0" algn="l" rtl="0">
              <a:spcBef>
                <a:spcPts val="0"/>
              </a:spcBef>
              <a:spcAft>
                <a:spcPts val="0"/>
              </a:spcAft>
              <a:buSzPts val="800"/>
              <a:buNone/>
              <a:defRPr sz="1067"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5" name="Google Shape;125;p21"/>
          <p:cNvSpPr txBox="1">
            <a:spLocks noGrp="1"/>
          </p:cNvSpPr>
          <p:nvPr>
            <p:ph type="title" idx="7"/>
          </p:nvPr>
        </p:nvSpPr>
        <p:spPr>
          <a:xfrm>
            <a:off x="8294700" y="629067"/>
            <a:ext cx="3608400" cy="1270000"/>
          </a:xfrm>
          <a:prstGeom prst="rect">
            <a:avLst/>
          </a:prstGeom>
        </p:spPr>
        <p:txBody>
          <a:bodyPr spcFirstLastPara="1" wrap="square" lIns="91425" tIns="45700" rIns="91425" bIns="45700" anchor="t" anchorCtr="0">
            <a:noAutofit/>
          </a:bodyPr>
          <a:lstStyle>
            <a:lvl1pPr lvl="0" algn="l" rtl="0">
              <a:spcBef>
                <a:spcPts val="0"/>
              </a:spcBef>
              <a:spcAft>
                <a:spcPts val="0"/>
              </a:spcAft>
              <a:buSzPts val="800"/>
              <a:buNone/>
              <a:defRPr sz="1067"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6" name="Google Shape;126;p21"/>
          <p:cNvSpPr txBox="1">
            <a:spLocks noGrp="1"/>
          </p:cNvSpPr>
          <p:nvPr>
            <p:ph type="title" idx="8"/>
          </p:nvPr>
        </p:nvSpPr>
        <p:spPr>
          <a:xfrm>
            <a:off x="8294700" y="2435067"/>
            <a:ext cx="3608400" cy="1270000"/>
          </a:xfrm>
          <a:prstGeom prst="rect">
            <a:avLst/>
          </a:prstGeom>
        </p:spPr>
        <p:txBody>
          <a:bodyPr spcFirstLastPara="1" wrap="square" lIns="91425" tIns="45700" rIns="91425" bIns="45700" anchor="t" anchorCtr="0">
            <a:noAutofit/>
          </a:bodyPr>
          <a:lstStyle>
            <a:lvl1pPr lvl="0" algn="l" rtl="0">
              <a:spcBef>
                <a:spcPts val="0"/>
              </a:spcBef>
              <a:spcAft>
                <a:spcPts val="0"/>
              </a:spcAft>
              <a:buSzPts val="800"/>
              <a:buNone/>
              <a:defRPr sz="1067"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7" name="Google Shape;127;p21"/>
          <p:cNvSpPr txBox="1">
            <a:spLocks noGrp="1"/>
          </p:cNvSpPr>
          <p:nvPr>
            <p:ph type="title" idx="9"/>
          </p:nvPr>
        </p:nvSpPr>
        <p:spPr>
          <a:xfrm>
            <a:off x="8294700" y="4241067"/>
            <a:ext cx="3608400" cy="1170400"/>
          </a:xfrm>
          <a:prstGeom prst="rect">
            <a:avLst/>
          </a:prstGeom>
        </p:spPr>
        <p:txBody>
          <a:bodyPr spcFirstLastPara="1" wrap="square" lIns="91425" tIns="45700" rIns="91425" bIns="45700" anchor="t" anchorCtr="0">
            <a:noAutofit/>
          </a:bodyPr>
          <a:lstStyle>
            <a:lvl1pPr lvl="0" algn="l" rtl="0">
              <a:spcBef>
                <a:spcPts val="0"/>
              </a:spcBef>
              <a:spcAft>
                <a:spcPts val="0"/>
              </a:spcAft>
              <a:buSzPts val="800"/>
              <a:buNone/>
              <a:defRPr sz="1067"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014906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1079235" y="623093"/>
            <a:ext cx="7804400" cy="1518000"/>
          </a:xfrm>
          <a:prstGeom prst="rect">
            <a:avLst/>
          </a:prstGeom>
          <a:noFill/>
          <a:ln>
            <a:noFill/>
          </a:ln>
        </p:spPr>
        <p:txBody>
          <a:bodyPr spcFirstLastPara="1" wrap="square" lIns="26775" tIns="26775" rIns="26775" bIns="26775" anchor="b" anchorCtr="0">
            <a:noAutofit/>
          </a:bodyPr>
          <a:lstStyle>
            <a:lvl1pPr lvl="0" algn="l" rtl="0">
              <a:lnSpc>
                <a:spcPct val="100000"/>
              </a:lnSpc>
              <a:spcBef>
                <a:spcPts val="0"/>
              </a:spcBef>
              <a:spcAft>
                <a:spcPts val="0"/>
              </a:spcAft>
              <a:buClr>
                <a:srgbClr val="110046"/>
              </a:buClr>
              <a:buSzPts val="700"/>
              <a:buNone/>
              <a:defRPr b="1"/>
            </a:lvl1pPr>
            <a:lvl2pPr lvl="1" algn="l" rtl="0">
              <a:lnSpc>
                <a:spcPct val="100000"/>
              </a:lnSpc>
              <a:spcBef>
                <a:spcPts val="0"/>
              </a:spcBef>
              <a:spcAft>
                <a:spcPts val="0"/>
              </a:spcAft>
              <a:buClr>
                <a:srgbClr val="110046"/>
              </a:buClr>
              <a:buSzPts val="700"/>
              <a:buNone/>
              <a:defRPr/>
            </a:lvl2pPr>
            <a:lvl3pPr lvl="2" algn="l" rtl="0">
              <a:lnSpc>
                <a:spcPct val="100000"/>
              </a:lnSpc>
              <a:spcBef>
                <a:spcPts val="0"/>
              </a:spcBef>
              <a:spcAft>
                <a:spcPts val="0"/>
              </a:spcAft>
              <a:buClr>
                <a:srgbClr val="110046"/>
              </a:buClr>
              <a:buSzPts val="700"/>
              <a:buNone/>
              <a:defRPr/>
            </a:lvl3pPr>
            <a:lvl4pPr lvl="3" algn="l" rtl="0">
              <a:lnSpc>
                <a:spcPct val="100000"/>
              </a:lnSpc>
              <a:spcBef>
                <a:spcPts val="0"/>
              </a:spcBef>
              <a:spcAft>
                <a:spcPts val="0"/>
              </a:spcAft>
              <a:buClr>
                <a:srgbClr val="110046"/>
              </a:buClr>
              <a:buSzPts val="700"/>
              <a:buNone/>
              <a:defRPr/>
            </a:lvl4pPr>
            <a:lvl5pPr lvl="4" algn="l" rtl="0">
              <a:lnSpc>
                <a:spcPct val="100000"/>
              </a:lnSpc>
              <a:spcBef>
                <a:spcPts val="0"/>
              </a:spcBef>
              <a:spcAft>
                <a:spcPts val="0"/>
              </a:spcAft>
              <a:buClr>
                <a:srgbClr val="110046"/>
              </a:buClr>
              <a:buSzPts val="700"/>
              <a:buNone/>
              <a:defRPr/>
            </a:lvl5pPr>
            <a:lvl6pPr lvl="5" algn="l" rtl="0">
              <a:lnSpc>
                <a:spcPct val="100000"/>
              </a:lnSpc>
              <a:spcBef>
                <a:spcPts val="0"/>
              </a:spcBef>
              <a:spcAft>
                <a:spcPts val="0"/>
              </a:spcAft>
              <a:buClr>
                <a:srgbClr val="110046"/>
              </a:buClr>
              <a:buSzPts val="700"/>
              <a:buNone/>
              <a:defRPr/>
            </a:lvl6pPr>
            <a:lvl7pPr lvl="6" algn="l" rtl="0">
              <a:lnSpc>
                <a:spcPct val="100000"/>
              </a:lnSpc>
              <a:spcBef>
                <a:spcPts val="0"/>
              </a:spcBef>
              <a:spcAft>
                <a:spcPts val="0"/>
              </a:spcAft>
              <a:buClr>
                <a:srgbClr val="110046"/>
              </a:buClr>
              <a:buSzPts val="700"/>
              <a:buNone/>
              <a:defRPr/>
            </a:lvl7pPr>
            <a:lvl8pPr lvl="7" algn="l" rtl="0">
              <a:lnSpc>
                <a:spcPct val="100000"/>
              </a:lnSpc>
              <a:spcBef>
                <a:spcPts val="0"/>
              </a:spcBef>
              <a:spcAft>
                <a:spcPts val="0"/>
              </a:spcAft>
              <a:buClr>
                <a:srgbClr val="110046"/>
              </a:buClr>
              <a:buSzPts val="700"/>
              <a:buNone/>
              <a:defRPr/>
            </a:lvl8pPr>
            <a:lvl9pPr lvl="8" algn="l" rtl="0">
              <a:lnSpc>
                <a:spcPct val="100000"/>
              </a:lnSpc>
              <a:spcBef>
                <a:spcPts val="0"/>
              </a:spcBef>
              <a:spcAft>
                <a:spcPts val="0"/>
              </a:spcAft>
              <a:buClr>
                <a:srgbClr val="110046"/>
              </a:buClr>
              <a:buSzPts val="700"/>
              <a:buNone/>
              <a:defRPr/>
            </a:lvl9pPr>
          </a:lstStyle>
          <a:p>
            <a:endParaRPr/>
          </a:p>
        </p:txBody>
      </p:sp>
      <p:sp>
        <p:nvSpPr>
          <p:cNvPr id="130" name="Google Shape;130;p22"/>
          <p:cNvSpPr txBox="1">
            <a:spLocks noGrp="1"/>
          </p:cNvSpPr>
          <p:nvPr>
            <p:ph type="body" idx="1"/>
          </p:nvPr>
        </p:nvSpPr>
        <p:spPr>
          <a:xfrm>
            <a:off x="1079235" y="2304256"/>
            <a:ext cx="7804400" cy="4420400"/>
          </a:xfrm>
          <a:prstGeom prst="rect">
            <a:avLst/>
          </a:prstGeom>
          <a:noFill/>
          <a:ln>
            <a:noFill/>
          </a:ln>
        </p:spPr>
        <p:txBody>
          <a:bodyPr spcFirstLastPara="1" wrap="square" lIns="26775" tIns="26775" rIns="26775" bIns="26775" anchor="t" anchorCtr="0">
            <a:noAutofit/>
          </a:bodyPr>
          <a:lstStyle>
            <a:lvl1pPr marL="609585" lvl="0" indent="-380990" algn="l" rtl="0">
              <a:lnSpc>
                <a:spcPct val="100000"/>
              </a:lnSpc>
              <a:spcBef>
                <a:spcPts val="1067"/>
              </a:spcBef>
              <a:spcAft>
                <a:spcPts val="0"/>
              </a:spcAft>
              <a:buClr>
                <a:srgbClr val="110046"/>
              </a:buClr>
              <a:buSzPts val="900"/>
              <a:buChar char="•"/>
              <a:defRPr/>
            </a:lvl1pPr>
            <a:lvl2pPr marL="1219170" lvl="1" indent="-380990" algn="l" rtl="0">
              <a:lnSpc>
                <a:spcPct val="100000"/>
              </a:lnSpc>
              <a:spcBef>
                <a:spcPts val="1067"/>
              </a:spcBef>
              <a:spcAft>
                <a:spcPts val="0"/>
              </a:spcAft>
              <a:buClr>
                <a:srgbClr val="110046"/>
              </a:buClr>
              <a:buSzPts val="900"/>
              <a:buChar char="•"/>
              <a:defRPr/>
            </a:lvl2pPr>
            <a:lvl3pPr marL="1828754" lvl="2" indent="-380990" algn="l" rtl="0">
              <a:lnSpc>
                <a:spcPct val="100000"/>
              </a:lnSpc>
              <a:spcBef>
                <a:spcPts val="1067"/>
              </a:spcBef>
              <a:spcAft>
                <a:spcPts val="0"/>
              </a:spcAft>
              <a:buClr>
                <a:srgbClr val="110046"/>
              </a:buClr>
              <a:buSzPts val="900"/>
              <a:buChar char="•"/>
              <a:defRPr/>
            </a:lvl3pPr>
            <a:lvl4pPr marL="2438339" lvl="3" indent="-380990" algn="l" rtl="0">
              <a:lnSpc>
                <a:spcPct val="100000"/>
              </a:lnSpc>
              <a:spcBef>
                <a:spcPts val="1067"/>
              </a:spcBef>
              <a:spcAft>
                <a:spcPts val="0"/>
              </a:spcAft>
              <a:buClr>
                <a:srgbClr val="110046"/>
              </a:buClr>
              <a:buSzPts val="900"/>
              <a:buChar char="•"/>
              <a:defRPr/>
            </a:lvl4pPr>
            <a:lvl5pPr marL="3047924" lvl="4" indent="-380990" algn="l" rtl="0">
              <a:lnSpc>
                <a:spcPct val="100000"/>
              </a:lnSpc>
              <a:spcBef>
                <a:spcPts val="1067"/>
              </a:spcBef>
              <a:spcAft>
                <a:spcPts val="0"/>
              </a:spcAft>
              <a:buClr>
                <a:srgbClr val="110046"/>
              </a:buClr>
              <a:buSzPts val="900"/>
              <a:buChar char="•"/>
              <a:defRPr/>
            </a:lvl5pPr>
            <a:lvl6pPr marL="3657509" lvl="5" indent="-389457" algn="l" rtl="0">
              <a:lnSpc>
                <a:spcPct val="100000"/>
              </a:lnSpc>
              <a:spcBef>
                <a:spcPts val="1067"/>
              </a:spcBef>
              <a:spcAft>
                <a:spcPts val="0"/>
              </a:spcAft>
              <a:buClr>
                <a:srgbClr val="110046"/>
              </a:buClr>
              <a:buSzPts val="1000"/>
              <a:buChar char="•"/>
              <a:defRPr/>
            </a:lvl6pPr>
            <a:lvl7pPr marL="4267093" lvl="6" indent="-389457" algn="l" rtl="0">
              <a:lnSpc>
                <a:spcPct val="100000"/>
              </a:lnSpc>
              <a:spcBef>
                <a:spcPts val="1067"/>
              </a:spcBef>
              <a:spcAft>
                <a:spcPts val="0"/>
              </a:spcAft>
              <a:buClr>
                <a:srgbClr val="110046"/>
              </a:buClr>
              <a:buSzPts val="1000"/>
              <a:buChar char="•"/>
              <a:defRPr/>
            </a:lvl7pPr>
            <a:lvl8pPr marL="4876678" lvl="7" indent="-389457" algn="l" rtl="0">
              <a:lnSpc>
                <a:spcPct val="100000"/>
              </a:lnSpc>
              <a:spcBef>
                <a:spcPts val="1067"/>
              </a:spcBef>
              <a:spcAft>
                <a:spcPts val="0"/>
              </a:spcAft>
              <a:buClr>
                <a:srgbClr val="110046"/>
              </a:buClr>
              <a:buSzPts val="1000"/>
              <a:buChar char="•"/>
              <a:defRPr/>
            </a:lvl8pPr>
            <a:lvl9pPr marL="5486263" lvl="8" indent="-389457" algn="l" rtl="0">
              <a:lnSpc>
                <a:spcPct val="100000"/>
              </a:lnSpc>
              <a:spcBef>
                <a:spcPts val="1067"/>
              </a:spcBef>
              <a:spcAft>
                <a:spcPts val="0"/>
              </a:spcAft>
              <a:buClr>
                <a:srgbClr val="110046"/>
              </a:buClr>
              <a:buSzPts val="1000"/>
              <a:buChar char="•"/>
              <a:defRPr/>
            </a:lvl9pPr>
          </a:lstStyle>
          <a:p>
            <a:endParaRPr/>
          </a:p>
        </p:txBody>
      </p:sp>
      <p:sp>
        <p:nvSpPr>
          <p:cNvPr id="131" name="Google Shape;131;p22"/>
          <p:cNvSpPr txBox="1">
            <a:spLocks noGrp="1"/>
          </p:cNvSpPr>
          <p:nvPr>
            <p:ph type="sldNum" idx="12"/>
          </p:nvPr>
        </p:nvSpPr>
        <p:spPr>
          <a:xfrm>
            <a:off x="5977052" y="6536531"/>
            <a:ext cx="233200" cy="238800"/>
          </a:xfrm>
          <a:prstGeom prst="rect">
            <a:avLst/>
          </a:prstGeom>
          <a:noFill/>
          <a:ln>
            <a:noFill/>
          </a:ln>
        </p:spPr>
        <p:txBody>
          <a:bodyPr spcFirstLastPara="1" wrap="square" lIns="26775" tIns="26775" rIns="26775" bIns="26775" anchor="t" anchorCtr="0">
            <a:noAutofit/>
          </a:bodyPr>
          <a:lstStyle>
            <a:lvl1pPr marL="0" lvl="0"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1pPr>
            <a:lvl2pPr marL="0" lvl="1"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2pPr>
            <a:lvl3pPr marL="0" lvl="2"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3pPr>
            <a:lvl4pPr marL="0" lvl="3"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4pPr>
            <a:lvl5pPr marL="0" lvl="4"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5pPr>
            <a:lvl6pPr marL="0" lvl="5"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6pPr>
            <a:lvl7pPr marL="0" lvl="6"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7pPr>
            <a:lvl8pPr marL="0" lvl="7"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8pPr>
            <a:lvl9pPr marL="0" lvl="8"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9pPr>
          </a:lstStyle>
          <a:p>
            <a:fld id="{00000000-1234-1234-1234-123412341234}" type="slidenum">
              <a:rPr lang="sv" smtClean="0"/>
              <a:pPr/>
              <a:t>‹#›</a:t>
            </a:fld>
            <a:endParaRPr lang="sv" sz="1867">
              <a:latin typeface="Arial"/>
              <a:ea typeface="Arial"/>
              <a:cs typeface="Arial"/>
              <a:sym typeface="Arial"/>
            </a:endParaRPr>
          </a:p>
        </p:txBody>
      </p:sp>
    </p:spTree>
    <p:extLst>
      <p:ext uri="{BB962C8B-B14F-4D97-AF65-F5344CB8AC3E}">
        <p14:creationId xmlns:p14="http://schemas.microsoft.com/office/powerpoint/2010/main" val="12856892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Rubrikbild på bakgrundsplatts">
  <p:cSld name="Rubrikbild på bakgrundsplatts">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t="1" b="41032"/>
          <a:stretch/>
        </p:blipFill>
        <p:spPr>
          <a:xfrm>
            <a:off x="1" y="-3"/>
            <a:ext cx="12196889" cy="5592000"/>
          </a:xfrm>
          <a:prstGeom prst="rect">
            <a:avLst/>
          </a:prstGeom>
          <a:noFill/>
          <a:ln>
            <a:noFill/>
          </a:ln>
        </p:spPr>
      </p:pic>
      <p:sp>
        <p:nvSpPr>
          <p:cNvPr id="13" name="Google Shape;13;p2"/>
          <p:cNvSpPr txBox="1">
            <a:spLocks noGrp="1"/>
          </p:cNvSpPr>
          <p:nvPr>
            <p:ph type="ctrTitle"/>
          </p:nvPr>
        </p:nvSpPr>
        <p:spPr>
          <a:xfrm>
            <a:off x="1007533" y="1557339"/>
            <a:ext cx="10272000" cy="1008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4400"/>
              <a:buNone/>
              <a:defRPr sz="5867"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40591767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1_Rubrik + Brödtext, ljus bakgrund, Kapitelmärkning">
  <p:cSld name="1_Rubrik + Brödtext, ljus bakgrund, Kapitelmärkning">
    <p:spTree>
      <p:nvGrpSpPr>
        <p:cNvPr id="1" name="Shape 24"/>
        <p:cNvGrpSpPr/>
        <p:nvPr/>
      </p:nvGrpSpPr>
      <p:grpSpPr>
        <a:xfrm>
          <a:off x="0" y="0"/>
          <a:ext cx="0" cy="0"/>
          <a:chOff x="0" y="0"/>
          <a:chExt cx="0" cy="0"/>
        </a:xfrm>
      </p:grpSpPr>
      <p:pic>
        <p:nvPicPr>
          <p:cNvPr id="25" name="Google Shape;25;p5"/>
          <p:cNvPicPr preferRelativeResize="0"/>
          <p:nvPr/>
        </p:nvPicPr>
        <p:blipFill rotWithShape="1">
          <a:blip r:embed="rId2">
            <a:alphaModFix/>
          </a:blip>
          <a:srcRect b="40957"/>
          <a:stretch/>
        </p:blipFill>
        <p:spPr>
          <a:xfrm>
            <a:off x="0" y="-4"/>
            <a:ext cx="12196800" cy="5592000"/>
          </a:xfrm>
          <a:prstGeom prst="rect">
            <a:avLst/>
          </a:prstGeom>
          <a:noFill/>
          <a:ln>
            <a:noFill/>
          </a:ln>
        </p:spPr>
      </p:pic>
      <p:sp>
        <p:nvSpPr>
          <p:cNvPr id="26" name="Google Shape;26;p5"/>
          <p:cNvSpPr txBox="1">
            <a:spLocks noGrp="1"/>
          </p:cNvSpPr>
          <p:nvPr>
            <p:ph type="body" idx="1"/>
          </p:nvPr>
        </p:nvSpPr>
        <p:spPr>
          <a:xfrm>
            <a:off x="1014104" y="757767"/>
            <a:ext cx="10272000" cy="787600"/>
          </a:xfrm>
          <a:prstGeom prst="rect">
            <a:avLst/>
          </a:prstGeom>
          <a:noFill/>
          <a:ln>
            <a:noFill/>
          </a:ln>
        </p:spPr>
        <p:txBody>
          <a:bodyPr spcFirstLastPara="1" wrap="square" lIns="91425" tIns="45700" rIns="91425" bIns="45700" anchor="ctr" anchorCtr="0">
            <a:noAutofit/>
          </a:bodyPr>
          <a:lstStyle>
            <a:lvl1pPr marL="609585" lvl="0" indent="-304792" algn="l">
              <a:spcBef>
                <a:spcPts val="800"/>
              </a:spcBef>
              <a:spcAft>
                <a:spcPts val="0"/>
              </a:spcAft>
              <a:buSzPts val="3000"/>
              <a:buNone/>
              <a:defRPr sz="4000">
                <a:solidFill>
                  <a:srgbClr val="0050A0"/>
                </a:solidFill>
                <a:latin typeface="Calibri"/>
                <a:ea typeface="Calibri"/>
                <a:cs typeface="Calibri"/>
                <a:sym typeface="Calibri"/>
              </a:defRPr>
            </a:lvl1pPr>
            <a:lvl2pPr marL="1219170" lvl="1" indent="-457189" algn="l">
              <a:spcBef>
                <a:spcPts val="480"/>
              </a:spcBef>
              <a:spcAft>
                <a:spcPts val="0"/>
              </a:spcAft>
              <a:buSzPts val="1800"/>
              <a:buChar char="•"/>
              <a:defRPr/>
            </a:lvl2pPr>
            <a:lvl3pPr marL="1828754" lvl="2" indent="-457189" algn="l">
              <a:spcBef>
                <a:spcPts val="480"/>
              </a:spcBef>
              <a:spcAft>
                <a:spcPts val="0"/>
              </a:spcAft>
              <a:buSzPts val="1800"/>
              <a:buChar char="•"/>
              <a:defRPr/>
            </a:lvl3pPr>
            <a:lvl4pPr marL="2438339" lvl="3" indent="-457189" algn="l">
              <a:spcBef>
                <a:spcPts val="480"/>
              </a:spcBef>
              <a:spcAft>
                <a:spcPts val="0"/>
              </a:spcAft>
              <a:buSzPts val="1800"/>
              <a:buChar char="•"/>
              <a:defRPr/>
            </a:lvl4pPr>
            <a:lvl5pPr marL="3047924" lvl="4" indent="-457189" algn="l">
              <a:spcBef>
                <a:spcPts val="480"/>
              </a:spcBef>
              <a:spcAft>
                <a:spcPts val="0"/>
              </a:spcAft>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27" name="Google Shape;27;p5"/>
          <p:cNvSpPr txBox="1">
            <a:spLocks noGrp="1"/>
          </p:cNvSpPr>
          <p:nvPr>
            <p:ph type="body" idx="2"/>
          </p:nvPr>
        </p:nvSpPr>
        <p:spPr>
          <a:xfrm>
            <a:off x="1007533" y="1782359"/>
            <a:ext cx="10272000" cy="3470800"/>
          </a:xfrm>
          <a:prstGeom prst="rect">
            <a:avLst/>
          </a:prstGeom>
          <a:noFill/>
          <a:ln>
            <a:noFill/>
          </a:ln>
        </p:spPr>
        <p:txBody>
          <a:bodyPr spcFirstLastPara="1" wrap="square" lIns="91425" tIns="45700" rIns="91425" bIns="45700" anchor="t" anchorCtr="0">
            <a:noAutofit/>
          </a:bodyPr>
          <a:lstStyle>
            <a:lvl1pPr marL="609585" lvl="0" indent="-304792" algn="l">
              <a:spcBef>
                <a:spcPts val="800"/>
              </a:spcBef>
              <a:spcAft>
                <a:spcPts val="0"/>
              </a:spcAft>
              <a:buSzPts val="2000"/>
              <a:buNone/>
              <a:defRPr sz="2667">
                <a:solidFill>
                  <a:schemeClr val="dk1"/>
                </a:solidFill>
                <a:latin typeface="Calibri"/>
                <a:ea typeface="Calibri"/>
                <a:cs typeface="Calibri"/>
                <a:sym typeface="Calibri"/>
              </a:defRPr>
            </a:lvl1pPr>
            <a:lvl2pPr marL="1219170" lvl="1" indent="-304792" algn="l">
              <a:spcBef>
                <a:spcPts val="800"/>
              </a:spcBef>
              <a:spcAft>
                <a:spcPts val="0"/>
              </a:spcAft>
              <a:buSzPts val="1800"/>
              <a:buNone/>
              <a:defRPr/>
            </a:lvl2pPr>
            <a:lvl3pPr marL="1828754" lvl="2" indent="-304792" algn="l">
              <a:spcBef>
                <a:spcPts val="427"/>
              </a:spcBef>
              <a:spcAft>
                <a:spcPts val="0"/>
              </a:spcAft>
              <a:buSzPts val="1600"/>
              <a:buNone/>
              <a:defRPr/>
            </a:lvl3pPr>
            <a:lvl4pPr marL="2438339" lvl="3" indent="-304792" algn="l">
              <a:spcBef>
                <a:spcPts val="373"/>
              </a:spcBef>
              <a:spcAft>
                <a:spcPts val="0"/>
              </a:spcAft>
              <a:buSzPts val="1400"/>
              <a:buNone/>
              <a:defRPr/>
            </a:lvl4pPr>
            <a:lvl5pPr marL="3047924" lvl="4" indent="-304792" algn="l">
              <a:spcBef>
                <a:spcPts val="320"/>
              </a:spcBef>
              <a:spcAft>
                <a:spcPts val="0"/>
              </a:spcAft>
              <a:buSzPts val="1200"/>
              <a:buNone/>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28" name="Google Shape;28;p5"/>
          <p:cNvSpPr txBox="1">
            <a:spLocks noGrp="1"/>
          </p:cNvSpPr>
          <p:nvPr>
            <p:ph type="body" idx="3"/>
          </p:nvPr>
        </p:nvSpPr>
        <p:spPr>
          <a:xfrm>
            <a:off x="527051" y="332111"/>
            <a:ext cx="10752800" cy="214000"/>
          </a:xfrm>
          <a:prstGeom prst="rect">
            <a:avLst/>
          </a:prstGeom>
          <a:noFill/>
          <a:ln>
            <a:noFill/>
          </a:ln>
        </p:spPr>
        <p:txBody>
          <a:bodyPr spcFirstLastPara="1" wrap="square" lIns="91425" tIns="45700" rIns="91425" bIns="45700" anchor="ctr" anchorCtr="0">
            <a:noAutofit/>
          </a:bodyPr>
          <a:lstStyle>
            <a:lvl1pPr marL="609585" lvl="0" indent="-304792" algn="l">
              <a:spcBef>
                <a:spcPts val="267"/>
              </a:spcBef>
              <a:spcAft>
                <a:spcPts val="0"/>
              </a:spcAft>
              <a:buSzPts val="1000"/>
              <a:buFont typeface="Calibri"/>
              <a:buNone/>
              <a:defRPr sz="1333" b="1">
                <a:solidFill>
                  <a:srgbClr val="0050A0"/>
                </a:solidFill>
                <a:latin typeface="Calibri"/>
                <a:ea typeface="Calibri"/>
                <a:cs typeface="Calibri"/>
                <a:sym typeface="Calibri"/>
              </a:defRPr>
            </a:lvl1pPr>
            <a:lvl2pPr marL="1219170" lvl="1" indent="-457189" algn="l">
              <a:spcBef>
                <a:spcPts val="480"/>
              </a:spcBef>
              <a:spcAft>
                <a:spcPts val="0"/>
              </a:spcAft>
              <a:buSzPts val="1800"/>
              <a:buChar char="•"/>
              <a:defRPr/>
            </a:lvl2pPr>
            <a:lvl3pPr marL="1828754" lvl="2" indent="-457189" algn="l">
              <a:spcBef>
                <a:spcPts val="480"/>
              </a:spcBef>
              <a:spcAft>
                <a:spcPts val="0"/>
              </a:spcAft>
              <a:buSzPts val="1800"/>
              <a:buChar char="•"/>
              <a:defRPr/>
            </a:lvl3pPr>
            <a:lvl4pPr marL="2438339" lvl="3" indent="-457189" algn="l">
              <a:spcBef>
                <a:spcPts val="480"/>
              </a:spcBef>
              <a:spcAft>
                <a:spcPts val="0"/>
              </a:spcAft>
              <a:buSzPts val="1800"/>
              <a:buChar char="•"/>
              <a:defRPr/>
            </a:lvl4pPr>
            <a:lvl5pPr marL="3047924" lvl="4" indent="-457189" algn="l">
              <a:spcBef>
                <a:spcPts val="480"/>
              </a:spcBef>
              <a:spcAft>
                <a:spcPts val="0"/>
              </a:spcAft>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607177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3_Rubrik + Brödtext, ljus bakgrund, Kapitelmärkning">
  <p:cSld name="3_Rubrik + Brödtext, ljus bakgrund, Kapitelmärkning">
    <p:spTree>
      <p:nvGrpSpPr>
        <p:cNvPr id="1" name="Shape 29"/>
        <p:cNvGrpSpPr/>
        <p:nvPr/>
      </p:nvGrpSpPr>
      <p:grpSpPr>
        <a:xfrm>
          <a:off x="0" y="0"/>
          <a:ext cx="0" cy="0"/>
          <a:chOff x="0" y="0"/>
          <a:chExt cx="0" cy="0"/>
        </a:xfrm>
      </p:grpSpPr>
      <p:sp>
        <p:nvSpPr>
          <p:cNvPr id="30" name="Google Shape;30;p6"/>
          <p:cNvSpPr/>
          <p:nvPr/>
        </p:nvSpPr>
        <p:spPr>
          <a:xfrm>
            <a:off x="0" y="0"/>
            <a:ext cx="12192000" cy="5594400"/>
          </a:xfrm>
          <a:prstGeom prst="rect">
            <a:avLst/>
          </a:prstGeom>
          <a:solidFill>
            <a:schemeClr val="accent5"/>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31" name="Google Shape;31;p6"/>
          <p:cNvSpPr txBox="1">
            <a:spLocks noGrp="1"/>
          </p:cNvSpPr>
          <p:nvPr>
            <p:ph type="body" idx="1"/>
          </p:nvPr>
        </p:nvSpPr>
        <p:spPr>
          <a:xfrm>
            <a:off x="1014104" y="757767"/>
            <a:ext cx="10272000" cy="787600"/>
          </a:xfrm>
          <a:prstGeom prst="rect">
            <a:avLst/>
          </a:prstGeom>
          <a:noFill/>
          <a:ln>
            <a:noFill/>
          </a:ln>
        </p:spPr>
        <p:txBody>
          <a:bodyPr spcFirstLastPara="1" wrap="square" lIns="91425" tIns="45700" rIns="91425" bIns="45700" anchor="ctr" anchorCtr="0">
            <a:noAutofit/>
          </a:bodyPr>
          <a:lstStyle>
            <a:lvl1pPr marL="609585" lvl="0" indent="-304792" algn="l">
              <a:spcBef>
                <a:spcPts val="800"/>
              </a:spcBef>
              <a:spcAft>
                <a:spcPts val="0"/>
              </a:spcAft>
              <a:buSzPts val="3000"/>
              <a:buNone/>
              <a:defRPr sz="4000">
                <a:solidFill>
                  <a:srgbClr val="0050A0"/>
                </a:solidFill>
                <a:latin typeface="Calibri"/>
                <a:ea typeface="Calibri"/>
                <a:cs typeface="Calibri"/>
                <a:sym typeface="Calibri"/>
              </a:defRPr>
            </a:lvl1pPr>
            <a:lvl2pPr marL="1219170" lvl="1" indent="-457189" algn="l">
              <a:spcBef>
                <a:spcPts val="480"/>
              </a:spcBef>
              <a:spcAft>
                <a:spcPts val="0"/>
              </a:spcAft>
              <a:buSzPts val="1800"/>
              <a:buChar char="•"/>
              <a:defRPr/>
            </a:lvl2pPr>
            <a:lvl3pPr marL="1828754" lvl="2" indent="-457189" algn="l">
              <a:spcBef>
                <a:spcPts val="480"/>
              </a:spcBef>
              <a:spcAft>
                <a:spcPts val="0"/>
              </a:spcAft>
              <a:buSzPts val="1800"/>
              <a:buChar char="•"/>
              <a:defRPr/>
            </a:lvl3pPr>
            <a:lvl4pPr marL="2438339" lvl="3" indent="-457189" algn="l">
              <a:spcBef>
                <a:spcPts val="480"/>
              </a:spcBef>
              <a:spcAft>
                <a:spcPts val="0"/>
              </a:spcAft>
              <a:buSzPts val="1800"/>
              <a:buChar char="•"/>
              <a:defRPr/>
            </a:lvl4pPr>
            <a:lvl5pPr marL="3047924" lvl="4" indent="-457189" algn="l">
              <a:spcBef>
                <a:spcPts val="480"/>
              </a:spcBef>
              <a:spcAft>
                <a:spcPts val="0"/>
              </a:spcAft>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1007533" y="1782359"/>
            <a:ext cx="10272000" cy="3470800"/>
          </a:xfrm>
          <a:prstGeom prst="rect">
            <a:avLst/>
          </a:prstGeom>
          <a:noFill/>
          <a:ln>
            <a:noFill/>
          </a:ln>
        </p:spPr>
        <p:txBody>
          <a:bodyPr spcFirstLastPara="1" wrap="square" lIns="91425" tIns="45700" rIns="91425" bIns="45700" anchor="t" anchorCtr="0">
            <a:noAutofit/>
          </a:bodyPr>
          <a:lstStyle>
            <a:lvl1pPr marL="609585" lvl="0" indent="-304792" algn="l">
              <a:spcBef>
                <a:spcPts val="800"/>
              </a:spcBef>
              <a:spcAft>
                <a:spcPts val="0"/>
              </a:spcAft>
              <a:buSzPts val="2000"/>
              <a:buNone/>
              <a:defRPr sz="2667">
                <a:solidFill>
                  <a:schemeClr val="dk1"/>
                </a:solidFill>
                <a:latin typeface="Calibri"/>
                <a:ea typeface="Calibri"/>
                <a:cs typeface="Calibri"/>
                <a:sym typeface="Calibri"/>
              </a:defRPr>
            </a:lvl1pPr>
            <a:lvl2pPr marL="1219170" lvl="1" indent="-304792" algn="l">
              <a:spcBef>
                <a:spcPts val="800"/>
              </a:spcBef>
              <a:spcAft>
                <a:spcPts val="0"/>
              </a:spcAft>
              <a:buSzPts val="1800"/>
              <a:buNone/>
              <a:defRPr/>
            </a:lvl2pPr>
            <a:lvl3pPr marL="1828754" lvl="2" indent="-304792" algn="l">
              <a:spcBef>
                <a:spcPts val="427"/>
              </a:spcBef>
              <a:spcAft>
                <a:spcPts val="0"/>
              </a:spcAft>
              <a:buSzPts val="1600"/>
              <a:buNone/>
              <a:defRPr/>
            </a:lvl3pPr>
            <a:lvl4pPr marL="2438339" lvl="3" indent="-304792" algn="l">
              <a:spcBef>
                <a:spcPts val="373"/>
              </a:spcBef>
              <a:spcAft>
                <a:spcPts val="0"/>
              </a:spcAft>
              <a:buSzPts val="1400"/>
              <a:buNone/>
              <a:defRPr/>
            </a:lvl4pPr>
            <a:lvl5pPr marL="3047924" lvl="4" indent="-304792" algn="l">
              <a:spcBef>
                <a:spcPts val="320"/>
              </a:spcBef>
              <a:spcAft>
                <a:spcPts val="0"/>
              </a:spcAft>
              <a:buSzPts val="1200"/>
              <a:buNone/>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33" name="Google Shape;33;p6"/>
          <p:cNvSpPr txBox="1">
            <a:spLocks noGrp="1"/>
          </p:cNvSpPr>
          <p:nvPr>
            <p:ph type="body" idx="3"/>
          </p:nvPr>
        </p:nvSpPr>
        <p:spPr>
          <a:xfrm>
            <a:off x="527051" y="332111"/>
            <a:ext cx="10752800" cy="214000"/>
          </a:xfrm>
          <a:prstGeom prst="rect">
            <a:avLst/>
          </a:prstGeom>
          <a:noFill/>
          <a:ln>
            <a:noFill/>
          </a:ln>
        </p:spPr>
        <p:txBody>
          <a:bodyPr spcFirstLastPara="1" wrap="square" lIns="91425" tIns="45700" rIns="91425" bIns="45700" anchor="ctr" anchorCtr="0">
            <a:noAutofit/>
          </a:bodyPr>
          <a:lstStyle>
            <a:lvl1pPr marL="609585" lvl="0" indent="-304792" algn="l">
              <a:spcBef>
                <a:spcPts val="267"/>
              </a:spcBef>
              <a:spcAft>
                <a:spcPts val="0"/>
              </a:spcAft>
              <a:buSzPts val="1000"/>
              <a:buFont typeface="Calibri"/>
              <a:buNone/>
              <a:defRPr sz="1333" b="1">
                <a:solidFill>
                  <a:srgbClr val="0050A0"/>
                </a:solidFill>
                <a:latin typeface="Calibri"/>
                <a:ea typeface="Calibri"/>
                <a:cs typeface="Calibri"/>
                <a:sym typeface="Calibri"/>
              </a:defRPr>
            </a:lvl1pPr>
            <a:lvl2pPr marL="1219170" lvl="1" indent="-457189" algn="l">
              <a:spcBef>
                <a:spcPts val="480"/>
              </a:spcBef>
              <a:spcAft>
                <a:spcPts val="0"/>
              </a:spcAft>
              <a:buSzPts val="1800"/>
              <a:buChar char="•"/>
              <a:defRPr/>
            </a:lvl2pPr>
            <a:lvl3pPr marL="1828754" lvl="2" indent="-457189" algn="l">
              <a:spcBef>
                <a:spcPts val="480"/>
              </a:spcBef>
              <a:spcAft>
                <a:spcPts val="0"/>
              </a:spcAft>
              <a:buSzPts val="1800"/>
              <a:buChar char="•"/>
              <a:defRPr/>
            </a:lvl3pPr>
            <a:lvl4pPr marL="2438339" lvl="3" indent="-457189" algn="l">
              <a:spcBef>
                <a:spcPts val="480"/>
              </a:spcBef>
              <a:spcAft>
                <a:spcPts val="0"/>
              </a:spcAft>
              <a:buSzPts val="1800"/>
              <a:buChar char="•"/>
              <a:defRPr/>
            </a:lvl4pPr>
            <a:lvl5pPr marL="3047924" lvl="4" indent="-457189" algn="l">
              <a:spcBef>
                <a:spcPts val="480"/>
              </a:spcBef>
              <a:spcAft>
                <a:spcPts val="0"/>
              </a:spcAft>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646057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Rubrik på Bild">
  <p:cSld name="Rubrik på Bild">
    <p:spTree>
      <p:nvGrpSpPr>
        <p:cNvPr id="1" name="Shape 38"/>
        <p:cNvGrpSpPr/>
        <p:nvPr/>
      </p:nvGrpSpPr>
      <p:grpSpPr>
        <a:xfrm>
          <a:off x="0" y="0"/>
          <a:ext cx="0" cy="0"/>
          <a:chOff x="0" y="0"/>
          <a:chExt cx="0" cy="0"/>
        </a:xfrm>
      </p:grpSpPr>
      <p:pic>
        <p:nvPicPr>
          <p:cNvPr id="39" name="Google Shape;39;p8"/>
          <p:cNvPicPr preferRelativeResize="0"/>
          <p:nvPr/>
        </p:nvPicPr>
        <p:blipFill rotWithShape="1">
          <a:blip r:embed="rId2">
            <a:alphaModFix/>
          </a:blip>
          <a:srcRect/>
          <a:stretch/>
        </p:blipFill>
        <p:spPr>
          <a:xfrm>
            <a:off x="0" y="0"/>
            <a:ext cx="12192000" cy="5590117"/>
          </a:xfrm>
          <a:prstGeom prst="rect">
            <a:avLst/>
          </a:prstGeom>
          <a:noFill/>
          <a:ln>
            <a:noFill/>
          </a:ln>
        </p:spPr>
      </p:pic>
      <p:sp>
        <p:nvSpPr>
          <p:cNvPr id="40" name="Google Shape;40;p8"/>
          <p:cNvSpPr>
            <a:spLocks noGrp="1"/>
          </p:cNvSpPr>
          <p:nvPr>
            <p:ph type="pic" idx="2"/>
          </p:nvPr>
        </p:nvSpPr>
        <p:spPr>
          <a:xfrm>
            <a:off x="0" y="1"/>
            <a:ext cx="12192000" cy="5590000"/>
          </a:xfrm>
          <a:prstGeom prst="rect">
            <a:avLst/>
          </a:prstGeom>
          <a:noFill/>
          <a:ln>
            <a:noFill/>
          </a:ln>
        </p:spPr>
      </p:sp>
      <p:sp>
        <p:nvSpPr>
          <p:cNvPr id="41" name="Google Shape;41;p8"/>
          <p:cNvSpPr txBox="1">
            <a:spLocks noGrp="1"/>
          </p:cNvSpPr>
          <p:nvPr>
            <p:ph type="ctrTitle"/>
          </p:nvPr>
        </p:nvSpPr>
        <p:spPr>
          <a:xfrm>
            <a:off x="1016732" y="1557339"/>
            <a:ext cx="10272000" cy="1008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4400"/>
              <a:buFont typeface="Calibri"/>
              <a:buNone/>
              <a:defRPr sz="5867">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6191794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Rubrik, Brödtext, Bild, Kapitelmärkning">
  <p:cSld name="Rubrik, Brödtext, Bild, Kapitelmärkning">
    <p:spTree>
      <p:nvGrpSpPr>
        <p:cNvPr id="1" name="Shape 42"/>
        <p:cNvGrpSpPr/>
        <p:nvPr/>
      </p:nvGrpSpPr>
      <p:grpSpPr>
        <a:xfrm>
          <a:off x="0" y="0"/>
          <a:ext cx="0" cy="0"/>
          <a:chOff x="0" y="0"/>
          <a:chExt cx="0" cy="0"/>
        </a:xfrm>
      </p:grpSpPr>
      <p:sp>
        <p:nvSpPr>
          <p:cNvPr id="43" name="Google Shape;43;p9"/>
          <p:cNvSpPr txBox="1">
            <a:spLocks noGrp="1"/>
          </p:cNvSpPr>
          <p:nvPr>
            <p:ph type="body" idx="1"/>
          </p:nvPr>
        </p:nvSpPr>
        <p:spPr>
          <a:xfrm>
            <a:off x="1007533" y="765176"/>
            <a:ext cx="5088400" cy="780000"/>
          </a:xfrm>
          <a:prstGeom prst="rect">
            <a:avLst/>
          </a:prstGeom>
          <a:noFill/>
          <a:ln>
            <a:noFill/>
          </a:ln>
        </p:spPr>
        <p:txBody>
          <a:bodyPr spcFirstLastPara="1" wrap="square" lIns="91425" tIns="45700" rIns="91425" bIns="45700" anchor="ctr" anchorCtr="0">
            <a:noAutofit/>
          </a:bodyPr>
          <a:lstStyle>
            <a:lvl1pPr marL="609585" lvl="0" indent="-304792" algn="l">
              <a:spcBef>
                <a:spcPts val="800"/>
              </a:spcBef>
              <a:spcAft>
                <a:spcPts val="0"/>
              </a:spcAft>
              <a:buSzPts val="3000"/>
              <a:buNone/>
              <a:defRPr sz="4000">
                <a:solidFill>
                  <a:srgbClr val="0050A0"/>
                </a:solidFill>
                <a:latin typeface="Calibri"/>
                <a:ea typeface="Calibri"/>
                <a:cs typeface="Calibri"/>
                <a:sym typeface="Calibri"/>
              </a:defRPr>
            </a:lvl1pPr>
            <a:lvl2pPr marL="1219170" lvl="1" indent="-457189" algn="l">
              <a:spcBef>
                <a:spcPts val="480"/>
              </a:spcBef>
              <a:spcAft>
                <a:spcPts val="0"/>
              </a:spcAft>
              <a:buSzPts val="1800"/>
              <a:buChar char="•"/>
              <a:defRPr/>
            </a:lvl2pPr>
            <a:lvl3pPr marL="1828754" lvl="2" indent="-457189" algn="l">
              <a:spcBef>
                <a:spcPts val="480"/>
              </a:spcBef>
              <a:spcAft>
                <a:spcPts val="0"/>
              </a:spcAft>
              <a:buSzPts val="1800"/>
              <a:buChar char="•"/>
              <a:defRPr/>
            </a:lvl3pPr>
            <a:lvl4pPr marL="2438339" lvl="3" indent="-457189" algn="l">
              <a:spcBef>
                <a:spcPts val="480"/>
              </a:spcBef>
              <a:spcAft>
                <a:spcPts val="0"/>
              </a:spcAft>
              <a:buSzPts val="1800"/>
              <a:buChar char="•"/>
              <a:defRPr/>
            </a:lvl4pPr>
            <a:lvl5pPr marL="3047924" lvl="4" indent="-457189" algn="l">
              <a:spcBef>
                <a:spcPts val="480"/>
              </a:spcBef>
              <a:spcAft>
                <a:spcPts val="0"/>
              </a:spcAft>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44" name="Google Shape;44;p9"/>
          <p:cNvSpPr txBox="1">
            <a:spLocks noGrp="1"/>
          </p:cNvSpPr>
          <p:nvPr>
            <p:ph type="body" idx="2"/>
          </p:nvPr>
        </p:nvSpPr>
        <p:spPr>
          <a:xfrm>
            <a:off x="1007533" y="1773480"/>
            <a:ext cx="5088400" cy="3816000"/>
          </a:xfrm>
          <a:prstGeom prst="rect">
            <a:avLst/>
          </a:prstGeom>
          <a:noFill/>
          <a:ln>
            <a:noFill/>
          </a:ln>
        </p:spPr>
        <p:txBody>
          <a:bodyPr spcFirstLastPara="1" wrap="square" lIns="91425" tIns="45700" rIns="91425" bIns="45700" anchor="t" anchorCtr="0">
            <a:noAutofit/>
          </a:bodyPr>
          <a:lstStyle>
            <a:lvl1pPr marL="609585" lvl="0" indent="-304792" algn="l">
              <a:spcBef>
                <a:spcPts val="800"/>
              </a:spcBef>
              <a:spcAft>
                <a:spcPts val="0"/>
              </a:spcAft>
              <a:buSzPts val="2000"/>
              <a:buNone/>
              <a:defRPr sz="2667">
                <a:solidFill>
                  <a:schemeClr val="dk1"/>
                </a:solidFill>
                <a:latin typeface="Calibri"/>
                <a:ea typeface="Calibri"/>
                <a:cs typeface="Calibri"/>
                <a:sym typeface="Calibri"/>
              </a:defRPr>
            </a:lvl1pPr>
            <a:lvl2pPr marL="1219170" lvl="1" indent="-304792" algn="l">
              <a:spcBef>
                <a:spcPts val="800"/>
              </a:spcBef>
              <a:spcAft>
                <a:spcPts val="0"/>
              </a:spcAft>
              <a:buSzPts val="1800"/>
              <a:buNone/>
              <a:defRPr/>
            </a:lvl2pPr>
            <a:lvl3pPr marL="1828754" lvl="2" indent="-304792" algn="l">
              <a:spcBef>
                <a:spcPts val="427"/>
              </a:spcBef>
              <a:spcAft>
                <a:spcPts val="0"/>
              </a:spcAft>
              <a:buSzPts val="1600"/>
              <a:buNone/>
              <a:defRPr/>
            </a:lvl3pPr>
            <a:lvl4pPr marL="2438339" lvl="3" indent="-304792" algn="l">
              <a:spcBef>
                <a:spcPts val="373"/>
              </a:spcBef>
              <a:spcAft>
                <a:spcPts val="0"/>
              </a:spcAft>
              <a:buSzPts val="1400"/>
              <a:buNone/>
              <a:defRPr/>
            </a:lvl4pPr>
            <a:lvl5pPr marL="3047924" lvl="4" indent="-304792" algn="l">
              <a:spcBef>
                <a:spcPts val="320"/>
              </a:spcBef>
              <a:spcAft>
                <a:spcPts val="0"/>
              </a:spcAft>
              <a:buSzPts val="1200"/>
              <a:buNone/>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45" name="Google Shape;45;p9"/>
          <p:cNvSpPr>
            <a:spLocks noGrp="1"/>
          </p:cNvSpPr>
          <p:nvPr>
            <p:ph type="pic" idx="3"/>
          </p:nvPr>
        </p:nvSpPr>
        <p:spPr>
          <a:xfrm>
            <a:off x="6479717" y="765176"/>
            <a:ext cx="4800000" cy="4824400"/>
          </a:xfrm>
          <a:prstGeom prst="rect">
            <a:avLst/>
          </a:prstGeom>
          <a:noFill/>
          <a:ln>
            <a:noFill/>
          </a:ln>
        </p:spPr>
      </p:sp>
      <p:sp>
        <p:nvSpPr>
          <p:cNvPr id="46" name="Google Shape;46;p9"/>
          <p:cNvSpPr txBox="1">
            <a:spLocks noGrp="1"/>
          </p:cNvSpPr>
          <p:nvPr>
            <p:ph type="body" idx="4"/>
          </p:nvPr>
        </p:nvSpPr>
        <p:spPr>
          <a:xfrm>
            <a:off x="527051" y="332111"/>
            <a:ext cx="10752800" cy="214000"/>
          </a:xfrm>
          <a:prstGeom prst="rect">
            <a:avLst/>
          </a:prstGeom>
          <a:noFill/>
          <a:ln>
            <a:noFill/>
          </a:ln>
        </p:spPr>
        <p:txBody>
          <a:bodyPr spcFirstLastPara="1" wrap="square" lIns="91425" tIns="45700" rIns="91425" bIns="45700" anchor="ctr" anchorCtr="0">
            <a:noAutofit/>
          </a:bodyPr>
          <a:lstStyle>
            <a:lvl1pPr marL="609585" lvl="0" indent="-304792" algn="l">
              <a:spcBef>
                <a:spcPts val="267"/>
              </a:spcBef>
              <a:spcAft>
                <a:spcPts val="0"/>
              </a:spcAft>
              <a:buSzPts val="1000"/>
              <a:buFont typeface="Calibri"/>
              <a:buNone/>
              <a:defRPr sz="1333" b="1">
                <a:solidFill>
                  <a:srgbClr val="0050A0"/>
                </a:solidFill>
                <a:latin typeface="Calibri"/>
                <a:ea typeface="Calibri"/>
                <a:cs typeface="Calibri"/>
                <a:sym typeface="Calibri"/>
              </a:defRPr>
            </a:lvl1pPr>
            <a:lvl2pPr marL="1219170" lvl="1" indent="-457189" algn="l">
              <a:spcBef>
                <a:spcPts val="480"/>
              </a:spcBef>
              <a:spcAft>
                <a:spcPts val="0"/>
              </a:spcAft>
              <a:buSzPts val="1800"/>
              <a:buChar char="•"/>
              <a:defRPr/>
            </a:lvl2pPr>
            <a:lvl3pPr marL="1828754" lvl="2" indent="-457189" algn="l">
              <a:spcBef>
                <a:spcPts val="480"/>
              </a:spcBef>
              <a:spcAft>
                <a:spcPts val="0"/>
              </a:spcAft>
              <a:buSzPts val="1800"/>
              <a:buChar char="•"/>
              <a:defRPr/>
            </a:lvl3pPr>
            <a:lvl4pPr marL="2438339" lvl="3" indent="-457189" algn="l">
              <a:spcBef>
                <a:spcPts val="480"/>
              </a:spcBef>
              <a:spcAft>
                <a:spcPts val="0"/>
              </a:spcAft>
              <a:buSzPts val="1800"/>
              <a:buChar char="•"/>
              <a:defRPr/>
            </a:lvl4pPr>
            <a:lvl5pPr marL="3047924" lvl="4" indent="-457189" algn="l">
              <a:spcBef>
                <a:spcPts val="480"/>
              </a:spcBef>
              <a:spcAft>
                <a:spcPts val="0"/>
              </a:spcAft>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4061229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Rubrik + Brödtext, mörk bakgrund, Kapitelmärkning">
  <p:cSld name="Rubrik + Brödtext, mörk bakgrund, Kapitelmärkning">
    <p:spTree>
      <p:nvGrpSpPr>
        <p:cNvPr id="1" name="Shape 51"/>
        <p:cNvGrpSpPr/>
        <p:nvPr/>
      </p:nvGrpSpPr>
      <p:grpSpPr>
        <a:xfrm>
          <a:off x="0" y="0"/>
          <a:ext cx="0" cy="0"/>
          <a:chOff x="0" y="0"/>
          <a:chExt cx="0" cy="0"/>
        </a:xfrm>
      </p:grpSpPr>
      <p:pic>
        <p:nvPicPr>
          <p:cNvPr id="52" name="Google Shape;52;p11"/>
          <p:cNvPicPr preferRelativeResize="0"/>
          <p:nvPr/>
        </p:nvPicPr>
        <p:blipFill rotWithShape="1">
          <a:blip r:embed="rId2">
            <a:alphaModFix/>
          </a:blip>
          <a:srcRect t="1" b="41032"/>
          <a:stretch/>
        </p:blipFill>
        <p:spPr>
          <a:xfrm>
            <a:off x="1" y="-3"/>
            <a:ext cx="12196889" cy="5592000"/>
          </a:xfrm>
          <a:prstGeom prst="rect">
            <a:avLst/>
          </a:prstGeom>
          <a:noFill/>
          <a:ln>
            <a:noFill/>
          </a:ln>
        </p:spPr>
      </p:pic>
      <p:sp>
        <p:nvSpPr>
          <p:cNvPr id="53" name="Google Shape;53;p11"/>
          <p:cNvSpPr txBox="1">
            <a:spLocks noGrp="1"/>
          </p:cNvSpPr>
          <p:nvPr>
            <p:ph type="body" idx="1"/>
          </p:nvPr>
        </p:nvSpPr>
        <p:spPr>
          <a:xfrm>
            <a:off x="1007533" y="765176"/>
            <a:ext cx="10272000" cy="780000"/>
          </a:xfrm>
          <a:prstGeom prst="rect">
            <a:avLst/>
          </a:prstGeom>
          <a:noFill/>
          <a:ln>
            <a:noFill/>
          </a:ln>
        </p:spPr>
        <p:txBody>
          <a:bodyPr spcFirstLastPara="1" wrap="square" lIns="91425" tIns="45700" rIns="91425" bIns="45700" anchor="ctr" anchorCtr="0">
            <a:noAutofit/>
          </a:bodyPr>
          <a:lstStyle>
            <a:lvl1pPr marL="609585" lvl="0" indent="-304792" algn="l">
              <a:spcBef>
                <a:spcPts val="800"/>
              </a:spcBef>
              <a:spcAft>
                <a:spcPts val="0"/>
              </a:spcAft>
              <a:buSzPts val="3000"/>
              <a:buNone/>
              <a:defRPr sz="4000">
                <a:solidFill>
                  <a:schemeClr val="lt1"/>
                </a:solidFill>
                <a:latin typeface="Calibri"/>
                <a:ea typeface="Calibri"/>
                <a:cs typeface="Calibri"/>
                <a:sym typeface="Calibri"/>
              </a:defRPr>
            </a:lvl1pPr>
            <a:lvl2pPr marL="1219170" lvl="1" indent="-457189" algn="l">
              <a:spcBef>
                <a:spcPts val="480"/>
              </a:spcBef>
              <a:spcAft>
                <a:spcPts val="0"/>
              </a:spcAft>
              <a:buSzPts val="1800"/>
              <a:buChar char="•"/>
              <a:defRPr/>
            </a:lvl2pPr>
            <a:lvl3pPr marL="1828754" lvl="2" indent="-457189" algn="l">
              <a:spcBef>
                <a:spcPts val="480"/>
              </a:spcBef>
              <a:spcAft>
                <a:spcPts val="0"/>
              </a:spcAft>
              <a:buSzPts val="1800"/>
              <a:buChar char="•"/>
              <a:defRPr/>
            </a:lvl3pPr>
            <a:lvl4pPr marL="2438339" lvl="3" indent="-457189" algn="l">
              <a:spcBef>
                <a:spcPts val="480"/>
              </a:spcBef>
              <a:spcAft>
                <a:spcPts val="0"/>
              </a:spcAft>
              <a:buSzPts val="1800"/>
              <a:buChar char="•"/>
              <a:defRPr/>
            </a:lvl4pPr>
            <a:lvl5pPr marL="3047924" lvl="4" indent="-457189" algn="l">
              <a:spcBef>
                <a:spcPts val="480"/>
              </a:spcBef>
              <a:spcAft>
                <a:spcPts val="0"/>
              </a:spcAft>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54" name="Google Shape;54;p11"/>
          <p:cNvSpPr txBox="1">
            <a:spLocks noGrp="1"/>
          </p:cNvSpPr>
          <p:nvPr>
            <p:ph type="body" idx="2"/>
          </p:nvPr>
        </p:nvSpPr>
        <p:spPr>
          <a:xfrm>
            <a:off x="1007533" y="1767417"/>
            <a:ext cx="10272000" cy="3485600"/>
          </a:xfrm>
          <a:prstGeom prst="rect">
            <a:avLst/>
          </a:prstGeom>
          <a:noFill/>
          <a:ln>
            <a:noFill/>
          </a:ln>
        </p:spPr>
        <p:txBody>
          <a:bodyPr spcFirstLastPara="1" wrap="square" lIns="91425" tIns="45700" rIns="91425" bIns="45700" anchor="t" anchorCtr="0">
            <a:noAutofit/>
          </a:bodyPr>
          <a:lstStyle>
            <a:lvl1pPr marL="609585" lvl="0" indent="-304792" algn="l">
              <a:spcBef>
                <a:spcPts val="800"/>
              </a:spcBef>
              <a:spcAft>
                <a:spcPts val="0"/>
              </a:spcAft>
              <a:buSzPts val="2000"/>
              <a:buNone/>
              <a:defRPr sz="2667">
                <a:solidFill>
                  <a:schemeClr val="lt1"/>
                </a:solidFill>
                <a:latin typeface="Calibri"/>
                <a:ea typeface="Calibri"/>
                <a:cs typeface="Calibri"/>
                <a:sym typeface="Calibri"/>
              </a:defRPr>
            </a:lvl1pPr>
            <a:lvl2pPr marL="1219170" lvl="1" indent="-304792" algn="l">
              <a:spcBef>
                <a:spcPts val="800"/>
              </a:spcBef>
              <a:spcAft>
                <a:spcPts val="0"/>
              </a:spcAft>
              <a:buSzPts val="1800"/>
              <a:buNone/>
              <a:defRPr/>
            </a:lvl2pPr>
            <a:lvl3pPr marL="1828754" lvl="2" indent="-304792" algn="l">
              <a:spcBef>
                <a:spcPts val="427"/>
              </a:spcBef>
              <a:spcAft>
                <a:spcPts val="0"/>
              </a:spcAft>
              <a:buSzPts val="1600"/>
              <a:buNone/>
              <a:defRPr/>
            </a:lvl3pPr>
            <a:lvl4pPr marL="2438339" lvl="3" indent="-304792" algn="l">
              <a:spcBef>
                <a:spcPts val="373"/>
              </a:spcBef>
              <a:spcAft>
                <a:spcPts val="0"/>
              </a:spcAft>
              <a:buSzPts val="1400"/>
              <a:buNone/>
              <a:defRPr/>
            </a:lvl4pPr>
            <a:lvl5pPr marL="3047924" lvl="4" indent="-304792" algn="l">
              <a:spcBef>
                <a:spcPts val="320"/>
              </a:spcBef>
              <a:spcAft>
                <a:spcPts val="0"/>
              </a:spcAft>
              <a:buSzPts val="1200"/>
              <a:buNone/>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55" name="Google Shape;55;p11"/>
          <p:cNvSpPr txBox="1">
            <a:spLocks noGrp="1"/>
          </p:cNvSpPr>
          <p:nvPr>
            <p:ph type="body" idx="3"/>
          </p:nvPr>
        </p:nvSpPr>
        <p:spPr>
          <a:xfrm>
            <a:off x="527051" y="327416"/>
            <a:ext cx="10752400" cy="218800"/>
          </a:xfrm>
          <a:prstGeom prst="rect">
            <a:avLst/>
          </a:prstGeom>
          <a:noFill/>
          <a:ln>
            <a:noFill/>
          </a:ln>
        </p:spPr>
        <p:txBody>
          <a:bodyPr spcFirstLastPara="1" wrap="square" lIns="91425" tIns="45700" rIns="91425" bIns="45700" anchor="ctr" anchorCtr="0">
            <a:noAutofit/>
          </a:bodyPr>
          <a:lstStyle>
            <a:lvl1pPr marL="609585" lvl="0" indent="-304792" algn="l">
              <a:spcBef>
                <a:spcPts val="267"/>
              </a:spcBef>
              <a:spcAft>
                <a:spcPts val="0"/>
              </a:spcAft>
              <a:buSzPts val="1000"/>
              <a:buFont typeface="Calibri"/>
              <a:buNone/>
              <a:defRPr sz="1333" b="1">
                <a:solidFill>
                  <a:schemeClr val="lt1"/>
                </a:solidFill>
                <a:latin typeface="Calibri"/>
                <a:ea typeface="Calibri"/>
                <a:cs typeface="Calibri"/>
                <a:sym typeface="Calibri"/>
              </a:defRPr>
            </a:lvl1pPr>
            <a:lvl2pPr marL="1219170" lvl="1" indent="-457189" algn="l">
              <a:spcBef>
                <a:spcPts val="480"/>
              </a:spcBef>
              <a:spcAft>
                <a:spcPts val="0"/>
              </a:spcAft>
              <a:buSzPts val="1800"/>
              <a:buChar char="•"/>
              <a:defRPr/>
            </a:lvl2pPr>
            <a:lvl3pPr marL="1828754" lvl="2" indent="-457189" algn="l">
              <a:spcBef>
                <a:spcPts val="480"/>
              </a:spcBef>
              <a:spcAft>
                <a:spcPts val="0"/>
              </a:spcAft>
              <a:buSzPts val="1800"/>
              <a:buChar char="•"/>
              <a:defRPr/>
            </a:lvl3pPr>
            <a:lvl4pPr marL="2438339" lvl="3" indent="-457189" algn="l">
              <a:spcBef>
                <a:spcPts val="480"/>
              </a:spcBef>
              <a:spcAft>
                <a:spcPts val="0"/>
              </a:spcAft>
              <a:buSzPts val="1800"/>
              <a:buChar char="•"/>
              <a:defRPr/>
            </a:lvl4pPr>
            <a:lvl5pPr marL="3047924" lvl="4" indent="-457189" algn="l">
              <a:spcBef>
                <a:spcPts val="480"/>
              </a:spcBef>
              <a:spcAft>
                <a:spcPts val="0"/>
              </a:spcAft>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783332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1_Rubrik + Brödtext, mörk bakgrund, Kapitelmärkning">
  <p:cSld name="1_Rubrik + Brödtext, mörk bakgrund, Kapitelmärkning">
    <p:spTree>
      <p:nvGrpSpPr>
        <p:cNvPr id="1" name="Shape 56"/>
        <p:cNvGrpSpPr/>
        <p:nvPr/>
      </p:nvGrpSpPr>
      <p:grpSpPr>
        <a:xfrm>
          <a:off x="0" y="0"/>
          <a:ext cx="0" cy="0"/>
          <a:chOff x="0" y="0"/>
          <a:chExt cx="0" cy="0"/>
        </a:xfrm>
      </p:grpSpPr>
      <p:pic>
        <p:nvPicPr>
          <p:cNvPr id="57" name="Google Shape;57;p12"/>
          <p:cNvPicPr preferRelativeResize="0"/>
          <p:nvPr/>
        </p:nvPicPr>
        <p:blipFill rotWithShape="1">
          <a:blip r:embed="rId2">
            <a:alphaModFix/>
          </a:blip>
          <a:srcRect t="1" b="40931"/>
          <a:stretch/>
        </p:blipFill>
        <p:spPr>
          <a:xfrm>
            <a:off x="0" y="-4"/>
            <a:ext cx="12196800" cy="5592000"/>
          </a:xfrm>
          <a:prstGeom prst="rect">
            <a:avLst/>
          </a:prstGeom>
          <a:noFill/>
          <a:ln>
            <a:noFill/>
          </a:ln>
        </p:spPr>
      </p:pic>
      <p:sp>
        <p:nvSpPr>
          <p:cNvPr id="58" name="Google Shape;58;p12"/>
          <p:cNvSpPr txBox="1">
            <a:spLocks noGrp="1"/>
          </p:cNvSpPr>
          <p:nvPr>
            <p:ph type="body" idx="1"/>
          </p:nvPr>
        </p:nvSpPr>
        <p:spPr>
          <a:xfrm>
            <a:off x="1007533" y="757767"/>
            <a:ext cx="10272000" cy="787200"/>
          </a:xfrm>
          <a:prstGeom prst="rect">
            <a:avLst/>
          </a:prstGeom>
          <a:noFill/>
          <a:ln>
            <a:noFill/>
          </a:ln>
        </p:spPr>
        <p:txBody>
          <a:bodyPr spcFirstLastPara="1" wrap="square" lIns="91425" tIns="45700" rIns="91425" bIns="45700" anchor="ctr" anchorCtr="0">
            <a:noAutofit/>
          </a:bodyPr>
          <a:lstStyle>
            <a:lvl1pPr marL="609585" lvl="0" indent="-304792" algn="l">
              <a:spcBef>
                <a:spcPts val="800"/>
              </a:spcBef>
              <a:spcAft>
                <a:spcPts val="0"/>
              </a:spcAft>
              <a:buSzPts val="3000"/>
              <a:buNone/>
              <a:defRPr sz="4000">
                <a:solidFill>
                  <a:schemeClr val="lt1"/>
                </a:solidFill>
                <a:latin typeface="Calibri"/>
                <a:ea typeface="Calibri"/>
                <a:cs typeface="Calibri"/>
                <a:sym typeface="Calibri"/>
              </a:defRPr>
            </a:lvl1pPr>
            <a:lvl2pPr marL="1219170" lvl="1" indent="-457189" algn="l">
              <a:spcBef>
                <a:spcPts val="480"/>
              </a:spcBef>
              <a:spcAft>
                <a:spcPts val="0"/>
              </a:spcAft>
              <a:buSzPts val="1800"/>
              <a:buChar char="•"/>
              <a:defRPr/>
            </a:lvl2pPr>
            <a:lvl3pPr marL="1828754" lvl="2" indent="-457189" algn="l">
              <a:spcBef>
                <a:spcPts val="480"/>
              </a:spcBef>
              <a:spcAft>
                <a:spcPts val="0"/>
              </a:spcAft>
              <a:buSzPts val="1800"/>
              <a:buChar char="•"/>
              <a:defRPr/>
            </a:lvl3pPr>
            <a:lvl4pPr marL="2438339" lvl="3" indent="-457189" algn="l">
              <a:spcBef>
                <a:spcPts val="480"/>
              </a:spcBef>
              <a:spcAft>
                <a:spcPts val="0"/>
              </a:spcAft>
              <a:buSzPts val="1800"/>
              <a:buChar char="•"/>
              <a:defRPr/>
            </a:lvl4pPr>
            <a:lvl5pPr marL="3047924" lvl="4" indent="-457189" algn="l">
              <a:spcBef>
                <a:spcPts val="480"/>
              </a:spcBef>
              <a:spcAft>
                <a:spcPts val="0"/>
              </a:spcAft>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59" name="Google Shape;59;p12"/>
          <p:cNvSpPr txBox="1">
            <a:spLocks noGrp="1"/>
          </p:cNvSpPr>
          <p:nvPr>
            <p:ph type="body" idx="2"/>
          </p:nvPr>
        </p:nvSpPr>
        <p:spPr>
          <a:xfrm>
            <a:off x="1007435" y="1773239"/>
            <a:ext cx="10272000" cy="3480000"/>
          </a:xfrm>
          <a:prstGeom prst="rect">
            <a:avLst/>
          </a:prstGeom>
          <a:noFill/>
          <a:ln>
            <a:noFill/>
          </a:ln>
        </p:spPr>
        <p:txBody>
          <a:bodyPr spcFirstLastPara="1" wrap="square" lIns="91425" tIns="45700" rIns="91425" bIns="45700" anchor="t" anchorCtr="0">
            <a:noAutofit/>
          </a:bodyPr>
          <a:lstStyle>
            <a:lvl1pPr marL="609585" lvl="0" indent="-304792" algn="l">
              <a:spcBef>
                <a:spcPts val="800"/>
              </a:spcBef>
              <a:spcAft>
                <a:spcPts val="0"/>
              </a:spcAft>
              <a:buSzPts val="2000"/>
              <a:buNone/>
              <a:defRPr sz="2667">
                <a:solidFill>
                  <a:schemeClr val="lt1"/>
                </a:solidFill>
                <a:latin typeface="Calibri"/>
                <a:ea typeface="Calibri"/>
                <a:cs typeface="Calibri"/>
                <a:sym typeface="Calibri"/>
              </a:defRPr>
            </a:lvl1pPr>
            <a:lvl2pPr marL="1219170" lvl="1" indent="-304792" algn="l">
              <a:spcBef>
                <a:spcPts val="800"/>
              </a:spcBef>
              <a:spcAft>
                <a:spcPts val="0"/>
              </a:spcAft>
              <a:buSzPts val="1800"/>
              <a:buNone/>
              <a:defRPr/>
            </a:lvl2pPr>
            <a:lvl3pPr marL="1828754" lvl="2" indent="-304792" algn="l">
              <a:spcBef>
                <a:spcPts val="427"/>
              </a:spcBef>
              <a:spcAft>
                <a:spcPts val="0"/>
              </a:spcAft>
              <a:buSzPts val="1600"/>
              <a:buNone/>
              <a:defRPr/>
            </a:lvl3pPr>
            <a:lvl4pPr marL="2438339" lvl="3" indent="-304792" algn="l">
              <a:spcBef>
                <a:spcPts val="373"/>
              </a:spcBef>
              <a:spcAft>
                <a:spcPts val="0"/>
              </a:spcAft>
              <a:buSzPts val="1400"/>
              <a:buNone/>
              <a:defRPr/>
            </a:lvl4pPr>
            <a:lvl5pPr marL="3047924" lvl="4" indent="-304792" algn="l">
              <a:spcBef>
                <a:spcPts val="320"/>
              </a:spcBef>
              <a:spcAft>
                <a:spcPts val="0"/>
              </a:spcAft>
              <a:buSzPts val="1200"/>
              <a:buNone/>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60" name="Google Shape;60;p12"/>
          <p:cNvSpPr txBox="1">
            <a:spLocks noGrp="1"/>
          </p:cNvSpPr>
          <p:nvPr>
            <p:ph type="body" idx="3"/>
          </p:nvPr>
        </p:nvSpPr>
        <p:spPr>
          <a:xfrm>
            <a:off x="527051" y="327416"/>
            <a:ext cx="10752400" cy="218800"/>
          </a:xfrm>
          <a:prstGeom prst="rect">
            <a:avLst/>
          </a:prstGeom>
          <a:noFill/>
          <a:ln>
            <a:noFill/>
          </a:ln>
        </p:spPr>
        <p:txBody>
          <a:bodyPr spcFirstLastPara="1" wrap="square" lIns="91425" tIns="45700" rIns="91425" bIns="45700" anchor="ctr" anchorCtr="0">
            <a:noAutofit/>
          </a:bodyPr>
          <a:lstStyle>
            <a:lvl1pPr marL="609585" lvl="0" indent="-304792" algn="l">
              <a:spcBef>
                <a:spcPts val="267"/>
              </a:spcBef>
              <a:spcAft>
                <a:spcPts val="0"/>
              </a:spcAft>
              <a:buSzPts val="1000"/>
              <a:buFont typeface="Calibri"/>
              <a:buNone/>
              <a:defRPr sz="1333" b="1">
                <a:solidFill>
                  <a:schemeClr val="lt1"/>
                </a:solidFill>
                <a:latin typeface="Calibri"/>
                <a:ea typeface="Calibri"/>
                <a:cs typeface="Calibri"/>
                <a:sym typeface="Calibri"/>
              </a:defRPr>
            </a:lvl1pPr>
            <a:lvl2pPr marL="1219170" lvl="1" indent="-457189" algn="l">
              <a:spcBef>
                <a:spcPts val="480"/>
              </a:spcBef>
              <a:spcAft>
                <a:spcPts val="0"/>
              </a:spcAft>
              <a:buSzPts val="1800"/>
              <a:buChar char="•"/>
              <a:defRPr/>
            </a:lvl2pPr>
            <a:lvl3pPr marL="1828754" lvl="2" indent="-457189" algn="l">
              <a:spcBef>
                <a:spcPts val="480"/>
              </a:spcBef>
              <a:spcAft>
                <a:spcPts val="0"/>
              </a:spcAft>
              <a:buSzPts val="1800"/>
              <a:buChar char="•"/>
              <a:defRPr/>
            </a:lvl3pPr>
            <a:lvl4pPr marL="2438339" lvl="3" indent="-457189" algn="l">
              <a:spcBef>
                <a:spcPts val="480"/>
              </a:spcBef>
              <a:spcAft>
                <a:spcPts val="0"/>
              </a:spcAft>
              <a:buSzPts val="1800"/>
              <a:buChar char="•"/>
              <a:defRPr/>
            </a:lvl4pPr>
            <a:lvl5pPr marL="3047924" lvl="4" indent="-457189" algn="l">
              <a:spcBef>
                <a:spcPts val="480"/>
              </a:spcBef>
              <a:spcAft>
                <a:spcPts val="0"/>
              </a:spcAft>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40183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3 text, logo">
    <p:bg>
      <p:bgPr>
        <a:solidFill>
          <a:srgbClr val="FFFFF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CE55044F-9732-4A8F-9370-3CDA2363093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869010" y="5735100"/>
            <a:ext cx="1565428" cy="502211"/>
          </a:xfrm>
          <a:prstGeom prst="rect">
            <a:avLst/>
          </a:prstGeom>
        </p:spPr>
      </p:pic>
      <p:sp>
        <p:nvSpPr>
          <p:cNvPr id="6" name="VitRuta">
            <a:extLst>
              <a:ext uri="{C183D7F6-B498-43B3-948B-1728B52AA6E4}">
                <adec:decorative xmlns:adec="http://schemas.microsoft.com/office/drawing/2017/decorative" val="1"/>
              </a:ext>
            </a:extLst>
          </p:cNvPr>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chemeClr val="tx1"/>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chemeClr val="tx1"/>
                </a:solidFill>
                <a:latin typeface="+mj-lt"/>
              </a:defRPr>
            </a:lvl5pPr>
          </a:lstStyle>
          <a:p>
            <a:pPr lvl="0"/>
            <a:r>
              <a:rPr lang="sv-SE"/>
              <a:t>Klicka här för att lägga till text</a:t>
            </a:r>
          </a:p>
          <a:p>
            <a:pPr lvl="4"/>
            <a:endParaRPr lang="sv-SE"/>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chemeClr val="tx1"/>
                </a:solidFill>
                <a:latin typeface="Open Sans Extrabold"/>
                <a:cs typeface="Open Sans Extrabold"/>
              </a:defRPr>
            </a:lvl1pPr>
          </a:lstStyle>
          <a:p>
            <a:r>
              <a:rPr lang="sv-SE"/>
              <a:t>Klicka här för att lägga till rubrik</a:t>
            </a:r>
          </a:p>
        </p:txBody>
      </p:sp>
    </p:spTree>
    <p:extLst>
      <p:ext uri="{BB962C8B-B14F-4D97-AF65-F5344CB8AC3E}">
        <p14:creationId xmlns:p14="http://schemas.microsoft.com/office/powerpoint/2010/main" val="26758265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Photo + Title and text">
  <p:cSld name="Photo + Title and text">
    <p:spTree>
      <p:nvGrpSpPr>
        <p:cNvPr id="1" name="Shape 61"/>
        <p:cNvGrpSpPr/>
        <p:nvPr/>
      </p:nvGrpSpPr>
      <p:grpSpPr>
        <a:xfrm>
          <a:off x="0" y="0"/>
          <a:ext cx="0" cy="0"/>
          <a:chOff x="0" y="0"/>
          <a:chExt cx="0" cy="0"/>
        </a:xfrm>
      </p:grpSpPr>
      <p:sp>
        <p:nvSpPr>
          <p:cNvPr id="62" name="Google Shape;62;p13"/>
          <p:cNvSpPr>
            <a:spLocks noGrp="1"/>
          </p:cNvSpPr>
          <p:nvPr>
            <p:ph type="pic" idx="2"/>
          </p:nvPr>
        </p:nvSpPr>
        <p:spPr>
          <a:xfrm>
            <a:off x="-6317" y="-641060"/>
            <a:ext cx="12204400" cy="8140400"/>
          </a:xfrm>
          <a:prstGeom prst="rect">
            <a:avLst/>
          </a:prstGeom>
          <a:noFill/>
          <a:ln>
            <a:noFill/>
          </a:ln>
        </p:spPr>
        <p:txBody>
          <a:bodyPr spcFirstLastPara="1" wrap="square" lIns="34275" tIns="17150" rIns="34275" bIns="17150" anchor="t" anchorCtr="0">
            <a:noAutofit/>
          </a:bodyPr>
          <a:lstStyle>
            <a:lvl1pPr marR="0" lvl="0" algn="l" rtl="0">
              <a:lnSpc>
                <a:spcPct val="100000"/>
              </a:lnSpc>
              <a:spcBef>
                <a:spcPts val="1067"/>
              </a:spcBef>
              <a:spcAft>
                <a:spcPts val="0"/>
              </a:spcAft>
              <a:buClr>
                <a:srgbClr val="110046"/>
              </a:buClr>
              <a:buSzPts val="2100"/>
              <a:buFont typeface="Arial"/>
              <a:buChar char="•"/>
              <a:defRPr sz="2267" b="0" i="0" u="none" strike="noStrike" cap="none">
                <a:solidFill>
                  <a:srgbClr val="110046"/>
                </a:solidFill>
                <a:latin typeface="Arial"/>
                <a:ea typeface="Arial"/>
                <a:cs typeface="Arial"/>
                <a:sym typeface="Arial"/>
              </a:defRPr>
            </a:lvl1pPr>
            <a:lvl2pPr marR="0" lvl="1" algn="l" rtl="0">
              <a:lnSpc>
                <a:spcPct val="100000"/>
              </a:lnSpc>
              <a:spcBef>
                <a:spcPts val="1067"/>
              </a:spcBef>
              <a:spcAft>
                <a:spcPts val="0"/>
              </a:spcAft>
              <a:buClr>
                <a:srgbClr val="110046"/>
              </a:buClr>
              <a:buSzPts val="2100"/>
              <a:buFont typeface="Arial"/>
              <a:buChar char="•"/>
              <a:defRPr sz="2267" b="0" i="0" u="none" strike="noStrike" cap="none">
                <a:solidFill>
                  <a:srgbClr val="110046"/>
                </a:solidFill>
                <a:latin typeface="Arial"/>
                <a:ea typeface="Arial"/>
                <a:cs typeface="Arial"/>
                <a:sym typeface="Arial"/>
              </a:defRPr>
            </a:lvl2pPr>
            <a:lvl3pPr marR="0" lvl="2" algn="l" rtl="0">
              <a:lnSpc>
                <a:spcPct val="100000"/>
              </a:lnSpc>
              <a:spcBef>
                <a:spcPts val="1067"/>
              </a:spcBef>
              <a:spcAft>
                <a:spcPts val="0"/>
              </a:spcAft>
              <a:buClr>
                <a:srgbClr val="110046"/>
              </a:buClr>
              <a:buSzPts val="2100"/>
              <a:buFont typeface="Arial"/>
              <a:buChar char="•"/>
              <a:defRPr sz="2267" b="0" i="0" u="none" strike="noStrike" cap="none">
                <a:solidFill>
                  <a:srgbClr val="110046"/>
                </a:solidFill>
                <a:latin typeface="Arial"/>
                <a:ea typeface="Arial"/>
                <a:cs typeface="Arial"/>
                <a:sym typeface="Arial"/>
              </a:defRPr>
            </a:lvl3pPr>
            <a:lvl4pPr marR="0" lvl="3" algn="l" rtl="0">
              <a:lnSpc>
                <a:spcPct val="100000"/>
              </a:lnSpc>
              <a:spcBef>
                <a:spcPts val="1067"/>
              </a:spcBef>
              <a:spcAft>
                <a:spcPts val="0"/>
              </a:spcAft>
              <a:buClr>
                <a:srgbClr val="110046"/>
              </a:buClr>
              <a:buSzPts val="2100"/>
              <a:buFont typeface="Arial"/>
              <a:buChar char="•"/>
              <a:defRPr sz="2267" b="0" i="0" u="none" strike="noStrike" cap="none">
                <a:solidFill>
                  <a:srgbClr val="110046"/>
                </a:solidFill>
                <a:latin typeface="Arial"/>
                <a:ea typeface="Arial"/>
                <a:cs typeface="Arial"/>
                <a:sym typeface="Arial"/>
              </a:defRPr>
            </a:lvl4pPr>
            <a:lvl5pPr marR="0" lvl="4" algn="l" rtl="0">
              <a:lnSpc>
                <a:spcPct val="100000"/>
              </a:lnSpc>
              <a:spcBef>
                <a:spcPts val="1067"/>
              </a:spcBef>
              <a:spcAft>
                <a:spcPts val="0"/>
              </a:spcAft>
              <a:buClr>
                <a:srgbClr val="110046"/>
              </a:buClr>
              <a:buSzPts val="2100"/>
              <a:buFont typeface="Arial"/>
              <a:buChar char="•"/>
              <a:defRPr sz="2267" b="0" i="0" u="none" strike="noStrike" cap="none">
                <a:solidFill>
                  <a:srgbClr val="110046"/>
                </a:solidFill>
                <a:latin typeface="Arial"/>
                <a:ea typeface="Arial"/>
                <a:cs typeface="Arial"/>
                <a:sym typeface="Arial"/>
              </a:defRPr>
            </a:lvl5pPr>
            <a:lvl6pPr marR="0" lvl="5" algn="l" rtl="0">
              <a:lnSpc>
                <a:spcPct val="100000"/>
              </a:lnSpc>
              <a:spcBef>
                <a:spcPts val="1067"/>
              </a:spcBef>
              <a:spcAft>
                <a:spcPts val="0"/>
              </a:spcAft>
              <a:buClr>
                <a:srgbClr val="110046"/>
              </a:buClr>
              <a:buSzPts val="2400"/>
              <a:buFont typeface="Arial"/>
              <a:buChar char="•"/>
              <a:defRPr sz="2267" b="0" i="0" u="none" strike="noStrike" cap="none">
                <a:solidFill>
                  <a:srgbClr val="110046"/>
                </a:solidFill>
                <a:latin typeface="Arial"/>
                <a:ea typeface="Arial"/>
                <a:cs typeface="Arial"/>
                <a:sym typeface="Arial"/>
              </a:defRPr>
            </a:lvl6pPr>
            <a:lvl7pPr marR="0" lvl="6" algn="l" rtl="0">
              <a:lnSpc>
                <a:spcPct val="100000"/>
              </a:lnSpc>
              <a:spcBef>
                <a:spcPts val="1067"/>
              </a:spcBef>
              <a:spcAft>
                <a:spcPts val="0"/>
              </a:spcAft>
              <a:buClr>
                <a:srgbClr val="110046"/>
              </a:buClr>
              <a:buSzPts val="2400"/>
              <a:buFont typeface="Arial"/>
              <a:buChar char="•"/>
              <a:defRPr sz="2267" b="0" i="0" u="none" strike="noStrike" cap="none">
                <a:solidFill>
                  <a:srgbClr val="110046"/>
                </a:solidFill>
                <a:latin typeface="Arial"/>
                <a:ea typeface="Arial"/>
                <a:cs typeface="Arial"/>
                <a:sym typeface="Arial"/>
              </a:defRPr>
            </a:lvl7pPr>
            <a:lvl8pPr marR="0" lvl="7" algn="l" rtl="0">
              <a:lnSpc>
                <a:spcPct val="100000"/>
              </a:lnSpc>
              <a:spcBef>
                <a:spcPts val="1067"/>
              </a:spcBef>
              <a:spcAft>
                <a:spcPts val="0"/>
              </a:spcAft>
              <a:buClr>
                <a:srgbClr val="110046"/>
              </a:buClr>
              <a:buSzPts val="2400"/>
              <a:buFont typeface="Arial"/>
              <a:buChar char="•"/>
              <a:defRPr sz="2267" b="0" i="0" u="none" strike="noStrike" cap="none">
                <a:solidFill>
                  <a:srgbClr val="110046"/>
                </a:solidFill>
                <a:latin typeface="Arial"/>
                <a:ea typeface="Arial"/>
                <a:cs typeface="Arial"/>
                <a:sym typeface="Arial"/>
              </a:defRPr>
            </a:lvl8pPr>
            <a:lvl9pPr marR="0" lvl="8" algn="l" rtl="0">
              <a:lnSpc>
                <a:spcPct val="100000"/>
              </a:lnSpc>
              <a:spcBef>
                <a:spcPts val="1067"/>
              </a:spcBef>
              <a:spcAft>
                <a:spcPts val="0"/>
              </a:spcAft>
              <a:buClr>
                <a:srgbClr val="110046"/>
              </a:buClr>
              <a:buSzPts val="2400"/>
              <a:buFont typeface="Arial"/>
              <a:buChar char="•"/>
              <a:defRPr sz="2267" b="0" i="0" u="none" strike="noStrike" cap="none">
                <a:solidFill>
                  <a:srgbClr val="110046"/>
                </a:solidFill>
                <a:latin typeface="Arial"/>
                <a:ea typeface="Arial"/>
                <a:cs typeface="Arial"/>
                <a:sym typeface="Arial"/>
              </a:defRPr>
            </a:lvl9pPr>
          </a:lstStyle>
          <a:p>
            <a:endParaRPr/>
          </a:p>
        </p:txBody>
      </p:sp>
      <p:sp>
        <p:nvSpPr>
          <p:cNvPr id="63" name="Google Shape;63;p13"/>
          <p:cNvSpPr/>
          <p:nvPr/>
        </p:nvSpPr>
        <p:spPr>
          <a:xfrm>
            <a:off x="-5577" y="-39575"/>
            <a:ext cx="5991600" cy="6937200"/>
          </a:xfrm>
          <a:prstGeom prst="roundRect">
            <a:avLst>
              <a:gd name="adj" fmla="val 0"/>
            </a:avLst>
          </a:prstGeom>
          <a:solidFill>
            <a:srgbClr val="F4F3F6"/>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900"/>
              <a:buFont typeface="Helvetica Neue"/>
              <a:buNone/>
            </a:pPr>
            <a:endParaRPr sz="1200" b="0" i="0" u="none" strike="noStrike" cap="none">
              <a:solidFill>
                <a:srgbClr val="000000"/>
              </a:solidFill>
              <a:latin typeface="Arial"/>
              <a:ea typeface="Arial"/>
              <a:cs typeface="Arial"/>
              <a:sym typeface="Arial"/>
            </a:endParaRPr>
          </a:p>
        </p:txBody>
      </p:sp>
      <p:sp>
        <p:nvSpPr>
          <p:cNvPr id="64" name="Google Shape;64;p13"/>
          <p:cNvSpPr txBox="1">
            <a:spLocks noGrp="1"/>
          </p:cNvSpPr>
          <p:nvPr>
            <p:ph type="title"/>
          </p:nvPr>
        </p:nvSpPr>
        <p:spPr>
          <a:xfrm>
            <a:off x="628152" y="1019647"/>
            <a:ext cx="4469600" cy="1518000"/>
          </a:xfrm>
          <a:prstGeom prst="rect">
            <a:avLst/>
          </a:prstGeom>
          <a:noFill/>
          <a:ln>
            <a:noFill/>
          </a:ln>
        </p:spPr>
        <p:txBody>
          <a:bodyPr spcFirstLastPara="1" wrap="square" lIns="26775" tIns="26775" rIns="26775" bIns="26775" anchor="b" anchorCtr="0">
            <a:noAutofit/>
          </a:bodyPr>
          <a:lstStyle>
            <a:lvl1pPr lvl="0" algn="l" rtl="0">
              <a:lnSpc>
                <a:spcPct val="100000"/>
              </a:lnSpc>
              <a:spcBef>
                <a:spcPts val="0"/>
              </a:spcBef>
              <a:spcAft>
                <a:spcPts val="0"/>
              </a:spcAft>
              <a:buClr>
                <a:srgbClr val="110046"/>
              </a:buClr>
              <a:buSzPts val="700"/>
              <a:buNone/>
              <a:defRPr b="1"/>
            </a:lvl1pPr>
            <a:lvl2pPr lvl="1" algn="l" rtl="0">
              <a:lnSpc>
                <a:spcPct val="100000"/>
              </a:lnSpc>
              <a:spcBef>
                <a:spcPts val="0"/>
              </a:spcBef>
              <a:spcAft>
                <a:spcPts val="0"/>
              </a:spcAft>
              <a:buClr>
                <a:srgbClr val="110046"/>
              </a:buClr>
              <a:buSzPts val="700"/>
              <a:buNone/>
              <a:defRPr/>
            </a:lvl2pPr>
            <a:lvl3pPr lvl="2" algn="l" rtl="0">
              <a:lnSpc>
                <a:spcPct val="100000"/>
              </a:lnSpc>
              <a:spcBef>
                <a:spcPts val="0"/>
              </a:spcBef>
              <a:spcAft>
                <a:spcPts val="0"/>
              </a:spcAft>
              <a:buClr>
                <a:srgbClr val="110046"/>
              </a:buClr>
              <a:buSzPts val="700"/>
              <a:buNone/>
              <a:defRPr/>
            </a:lvl3pPr>
            <a:lvl4pPr lvl="3" algn="l" rtl="0">
              <a:lnSpc>
                <a:spcPct val="100000"/>
              </a:lnSpc>
              <a:spcBef>
                <a:spcPts val="0"/>
              </a:spcBef>
              <a:spcAft>
                <a:spcPts val="0"/>
              </a:spcAft>
              <a:buClr>
                <a:srgbClr val="110046"/>
              </a:buClr>
              <a:buSzPts val="700"/>
              <a:buNone/>
              <a:defRPr/>
            </a:lvl4pPr>
            <a:lvl5pPr lvl="4" algn="l" rtl="0">
              <a:lnSpc>
                <a:spcPct val="100000"/>
              </a:lnSpc>
              <a:spcBef>
                <a:spcPts val="0"/>
              </a:spcBef>
              <a:spcAft>
                <a:spcPts val="0"/>
              </a:spcAft>
              <a:buClr>
                <a:srgbClr val="110046"/>
              </a:buClr>
              <a:buSzPts val="700"/>
              <a:buNone/>
              <a:defRPr/>
            </a:lvl5pPr>
            <a:lvl6pPr lvl="5" algn="l" rtl="0">
              <a:lnSpc>
                <a:spcPct val="100000"/>
              </a:lnSpc>
              <a:spcBef>
                <a:spcPts val="0"/>
              </a:spcBef>
              <a:spcAft>
                <a:spcPts val="0"/>
              </a:spcAft>
              <a:buClr>
                <a:srgbClr val="110046"/>
              </a:buClr>
              <a:buSzPts val="700"/>
              <a:buNone/>
              <a:defRPr/>
            </a:lvl6pPr>
            <a:lvl7pPr lvl="6" algn="l" rtl="0">
              <a:lnSpc>
                <a:spcPct val="100000"/>
              </a:lnSpc>
              <a:spcBef>
                <a:spcPts val="0"/>
              </a:spcBef>
              <a:spcAft>
                <a:spcPts val="0"/>
              </a:spcAft>
              <a:buClr>
                <a:srgbClr val="110046"/>
              </a:buClr>
              <a:buSzPts val="700"/>
              <a:buNone/>
              <a:defRPr/>
            </a:lvl7pPr>
            <a:lvl8pPr lvl="7" algn="l" rtl="0">
              <a:lnSpc>
                <a:spcPct val="100000"/>
              </a:lnSpc>
              <a:spcBef>
                <a:spcPts val="0"/>
              </a:spcBef>
              <a:spcAft>
                <a:spcPts val="0"/>
              </a:spcAft>
              <a:buClr>
                <a:srgbClr val="110046"/>
              </a:buClr>
              <a:buSzPts val="700"/>
              <a:buNone/>
              <a:defRPr/>
            </a:lvl8pPr>
            <a:lvl9pPr lvl="8" algn="l" rtl="0">
              <a:lnSpc>
                <a:spcPct val="100000"/>
              </a:lnSpc>
              <a:spcBef>
                <a:spcPts val="0"/>
              </a:spcBef>
              <a:spcAft>
                <a:spcPts val="0"/>
              </a:spcAft>
              <a:buClr>
                <a:srgbClr val="110046"/>
              </a:buClr>
              <a:buSzPts val="700"/>
              <a:buNone/>
              <a:defRPr/>
            </a:lvl9pPr>
          </a:lstStyle>
          <a:p>
            <a:endParaRPr/>
          </a:p>
        </p:txBody>
      </p:sp>
      <p:sp>
        <p:nvSpPr>
          <p:cNvPr id="65" name="Google Shape;65;p13"/>
          <p:cNvSpPr txBox="1">
            <a:spLocks noGrp="1"/>
          </p:cNvSpPr>
          <p:nvPr>
            <p:ph type="body" idx="1"/>
          </p:nvPr>
        </p:nvSpPr>
        <p:spPr>
          <a:xfrm>
            <a:off x="628152" y="2802145"/>
            <a:ext cx="4469600" cy="4558000"/>
          </a:xfrm>
          <a:prstGeom prst="rect">
            <a:avLst/>
          </a:prstGeom>
          <a:noFill/>
          <a:ln>
            <a:noFill/>
          </a:ln>
        </p:spPr>
        <p:txBody>
          <a:bodyPr spcFirstLastPara="1" wrap="square" lIns="26775" tIns="26775" rIns="26775" bIns="26775" anchor="t" anchorCtr="0">
            <a:noAutofit/>
          </a:bodyPr>
          <a:lstStyle>
            <a:lvl1pPr marL="609585" lvl="0" indent="-304792" algn="l" rtl="0">
              <a:lnSpc>
                <a:spcPct val="100000"/>
              </a:lnSpc>
              <a:spcBef>
                <a:spcPts val="1067"/>
              </a:spcBef>
              <a:spcAft>
                <a:spcPts val="0"/>
              </a:spcAft>
              <a:buClr>
                <a:srgbClr val="110046"/>
              </a:buClr>
              <a:buSzPts val="700"/>
              <a:buNone/>
              <a:defRPr/>
            </a:lvl1pPr>
            <a:lvl2pPr marL="1219170" lvl="1" indent="-304792" algn="l" rtl="0">
              <a:lnSpc>
                <a:spcPct val="100000"/>
              </a:lnSpc>
              <a:spcBef>
                <a:spcPts val="1067"/>
              </a:spcBef>
              <a:spcAft>
                <a:spcPts val="0"/>
              </a:spcAft>
              <a:buClr>
                <a:srgbClr val="110046"/>
              </a:buClr>
              <a:buSzPts val="700"/>
              <a:buNone/>
              <a:defRPr/>
            </a:lvl2pPr>
            <a:lvl3pPr marL="1828754" lvl="2" indent="-304792" algn="l" rtl="0">
              <a:lnSpc>
                <a:spcPct val="100000"/>
              </a:lnSpc>
              <a:spcBef>
                <a:spcPts val="1067"/>
              </a:spcBef>
              <a:spcAft>
                <a:spcPts val="0"/>
              </a:spcAft>
              <a:buClr>
                <a:srgbClr val="110046"/>
              </a:buClr>
              <a:buSzPts val="700"/>
              <a:buNone/>
              <a:defRPr/>
            </a:lvl3pPr>
            <a:lvl4pPr marL="2438339" lvl="3" indent="-304792" algn="l" rtl="0">
              <a:lnSpc>
                <a:spcPct val="100000"/>
              </a:lnSpc>
              <a:spcBef>
                <a:spcPts val="1067"/>
              </a:spcBef>
              <a:spcAft>
                <a:spcPts val="0"/>
              </a:spcAft>
              <a:buClr>
                <a:srgbClr val="110046"/>
              </a:buClr>
              <a:buSzPts val="700"/>
              <a:buNone/>
              <a:defRPr/>
            </a:lvl4pPr>
            <a:lvl5pPr marL="3047924" lvl="4" indent="-304792" algn="l" rtl="0">
              <a:lnSpc>
                <a:spcPct val="100000"/>
              </a:lnSpc>
              <a:spcBef>
                <a:spcPts val="1067"/>
              </a:spcBef>
              <a:spcAft>
                <a:spcPts val="0"/>
              </a:spcAft>
              <a:buClr>
                <a:srgbClr val="110046"/>
              </a:buClr>
              <a:buSzPts val="700"/>
              <a:buNone/>
              <a:defRPr/>
            </a:lvl5pPr>
            <a:lvl6pPr marL="3657509" lvl="5" indent="-389457" algn="l" rtl="0">
              <a:lnSpc>
                <a:spcPct val="100000"/>
              </a:lnSpc>
              <a:spcBef>
                <a:spcPts val="1067"/>
              </a:spcBef>
              <a:spcAft>
                <a:spcPts val="0"/>
              </a:spcAft>
              <a:buClr>
                <a:srgbClr val="110046"/>
              </a:buClr>
              <a:buSzPts val="1000"/>
              <a:buChar char="•"/>
              <a:defRPr/>
            </a:lvl6pPr>
            <a:lvl7pPr marL="4267093" lvl="6" indent="-389457" algn="l" rtl="0">
              <a:lnSpc>
                <a:spcPct val="100000"/>
              </a:lnSpc>
              <a:spcBef>
                <a:spcPts val="1067"/>
              </a:spcBef>
              <a:spcAft>
                <a:spcPts val="0"/>
              </a:spcAft>
              <a:buClr>
                <a:srgbClr val="110046"/>
              </a:buClr>
              <a:buSzPts val="1000"/>
              <a:buChar char="•"/>
              <a:defRPr/>
            </a:lvl7pPr>
            <a:lvl8pPr marL="4876678" lvl="7" indent="-389457" algn="l" rtl="0">
              <a:lnSpc>
                <a:spcPct val="100000"/>
              </a:lnSpc>
              <a:spcBef>
                <a:spcPts val="1067"/>
              </a:spcBef>
              <a:spcAft>
                <a:spcPts val="0"/>
              </a:spcAft>
              <a:buClr>
                <a:srgbClr val="110046"/>
              </a:buClr>
              <a:buSzPts val="1000"/>
              <a:buChar char="•"/>
              <a:defRPr/>
            </a:lvl8pPr>
            <a:lvl9pPr marL="5486263" lvl="8" indent="-389457" algn="l" rtl="0">
              <a:lnSpc>
                <a:spcPct val="100000"/>
              </a:lnSpc>
              <a:spcBef>
                <a:spcPts val="1067"/>
              </a:spcBef>
              <a:spcAft>
                <a:spcPts val="0"/>
              </a:spcAft>
              <a:buClr>
                <a:srgbClr val="110046"/>
              </a:buClr>
              <a:buSzPts val="1000"/>
              <a:buChar char="•"/>
              <a:defRPr/>
            </a:lvl9pPr>
          </a:lstStyle>
          <a:p>
            <a:endParaRPr/>
          </a:p>
        </p:txBody>
      </p:sp>
    </p:spTree>
    <p:extLst>
      <p:ext uri="{BB962C8B-B14F-4D97-AF65-F5344CB8AC3E}">
        <p14:creationId xmlns:p14="http://schemas.microsoft.com/office/powerpoint/2010/main" val="2935227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3 text columns">
  <p:cSld name="3 text columns">
    <p:spTree>
      <p:nvGrpSpPr>
        <p:cNvPr id="1" name="Shape 66"/>
        <p:cNvGrpSpPr/>
        <p:nvPr/>
      </p:nvGrpSpPr>
      <p:grpSpPr>
        <a:xfrm>
          <a:off x="0" y="0"/>
          <a:ext cx="0" cy="0"/>
          <a:chOff x="0" y="0"/>
          <a:chExt cx="0" cy="0"/>
        </a:xfrm>
      </p:grpSpPr>
      <p:sp>
        <p:nvSpPr>
          <p:cNvPr id="67" name="Google Shape;67;p14"/>
          <p:cNvSpPr txBox="1">
            <a:spLocks noGrp="1"/>
          </p:cNvSpPr>
          <p:nvPr>
            <p:ph type="body" idx="1"/>
          </p:nvPr>
        </p:nvSpPr>
        <p:spPr>
          <a:xfrm>
            <a:off x="4463315" y="2230040"/>
            <a:ext cx="3068400" cy="720000"/>
          </a:xfrm>
          <a:prstGeom prst="rect">
            <a:avLst/>
          </a:prstGeom>
          <a:noFill/>
          <a:ln>
            <a:noFill/>
          </a:ln>
        </p:spPr>
        <p:txBody>
          <a:bodyPr spcFirstLastPara="1" wrap="square" lIns="26775" tIns="26775" rIns="26775" bIns="26775" anchor="b" anchorCtr="0">
            <a:noAutofit/>
          </a:bodyPr>
          <a:lstStyle>
            <a:lvl1pPr marL="609585" lvl="0" indent="-304792" algn="l" rtl="0">
              <a:lnSpc>
                <a:spcPct val="100000"/>
              </a:lnSpc>
              <a:spcBef>
                <a:spcPts val="0"/>
              </a:spcBef>
              <a:spcAft>
                <a:spcPts val="0"/>
              </a:spcAft>
              <a:buClr>
                <a:srgbClr val="110046"/>
              </a:buClr>
              <a:buSzPts val="1600"/>
              <a:buFont typeface="Arial"/>
              <a:buNone/>
              <a:defRPr sz="2133">
                <a:latin typeface="Arial"/>
                <a:ea typeface="Arial"/>
                <a:cs typeface="Arial"/>
                <a:sym typeface="Arial"/>
              </a:defRPr>
            </a:lvl1pPr>
            <a:lvl2pPr marL="1219170" lvl="1" indent="-380990" algn="l" rtl="0">
              <a:lnSpc>
                <a:spcPct val="100000"/>
              </a:lnSpc>
              <a:spcBef>
                <a:spcPts val="1067"/>
              </a:spcBef>
              <a:spcAft>
                <a:spcPts val="0"/>
              </a:spcAft>
              <a:buClr>
                <a:srgbClr val="110046"/>
              </a:buClr>
              <a:buSzPts val="900"/>
              <a:buChar char="•"/>
              <a:defRPr/>
            </a:lvl2pPr>
            <a:lvl3pPr marL="1828754" lvl="2" indent="-380990" algn="l" rtl="0">
              <a:lnSpc>
                <a:spcPct val="100000"/>
              </a:lnSpc>
              <a:spcBef>
                <a:spcPts val="1067"/>
              </a:spcBef>
              <a:spcAft>
                <a:spcPts val="0"/>
              </a:spcAft>
              <a:buClr>
                <a:srgbClr val="110046"/>
              </a:buClr>
              <a:buSzPts val="900"/>
              <a:buChar char="•"/>
              <a:defRPr/>
            </a:lvl3pPr>
            <a:lvl4pPr marL="2438339" lvl="3" indent="-380990" algn="l" rtl="0">
              <a:lnSpc>
                <a:spcPct val="100000"/>
              </a:lnSpc>
              <a:spcBef>
                <a:spcPts val="1067"/>
              </a:spcBef>
              <a:spcAft>
                <a:spcPts val="0"/>
              </a:spcAft>
              <a:buClr>
                <a:srgbClr val="110046"/>
              </a:buClr>
              <a:buSzPts val="900"/>
              <a:buChar char="•"/>
              <a:defRPr/>
            </a:lvl4pPr>
            <a:lvl5pPr marL="3047924" lvl="4" indent="-380990" algn="l" rtl="0">
              <a:lnSpc>
                <a:spcPct val="100000"/>
              </a:lnSpc>
              <a:spcBef>
                <a:spcPts val="1067"/>
              </a:spcBef>
              <a:spcAft>
                <a:spcPts val="0"/>
              </a:spcAft>
              <a:buClr>
                <a:srgbClr val="110046"/>
              </a:buClr>
              <a:buSzPts val="900"/>
              <a:buChar char="•"/>
              <a:defRPr/>
            </a:lvl5pPr>
            <a:lvl6pPr marL="3657509" lvl="5" indent="-389457" algn="l" rtl="0">
              <a:lnSpc>
                <a:spcPct val="100000"/>
              </a:lnSpc>
              <a:spcBef>
                <a:spcPts val="1067"/>
              </a:spcBef>
              <a:spcAft>
                <a:spcPts val="0"/>
              </a:spcAft>
              <a:buClr>
                <a:srgbClr val="110046"/>
              </a:buClr>
              <a:buSzPts val="1000"/>
              <a:buChar char="•"/>
              <a:defRPr/>
            </a:lvl6pPr>
            <a:lvl7pPr marL="4267093" lvl="6" indent="-389457" algn="l" rtl="0">
              <a:lnSpc>
                <a:spcPct val="100000"/>
              </a:lnSpc>
              <a:spcBef>
                <a:spcPts val="1067"/>
              </a:spcBef>
              <a:spcAft>
                <a:spcPts val="0"/>
              </a:spcAft>
              <a:buClr>
                <a:srgbClr val="110046"/>
              </a:buClr>
              <a:buSzPts val="1000"/>
              <a:buChar char="•"/>
              <a:defRPr/>
            </a:lvl7pPr>
            <a:lvl8pPr marL="4876678" lvl="7" indent="-389457" algn="l" rtl="0">
              <a:lnSpc>
                <a:spcPct val="100000"/>
              </a:lnSpc>
              <a:spcBef>
                <a:spcPts val="1067"/>
              </a:spcBef>
              <a:spcAft>
                <a:spcPts val="0"/>
              </a:spcAft>
              <a:buClr>
                <a:srgbClr val="110046"/>
              </a:buClr>
              <a:buSzPts val="1000"/>
              <a:buChar char="•"/>
              <a:defRPr/>
            </a:lvl8pPr>
            <a:lvl9pPr marL="5486263" lvl="8" indent="-389457" algn="l" rtl="0">
              <a:lnSpc>
                <a:spcPct val="100000"/>
              </a:lnSpc>
              <a:spcBef>
                <a:spcPts val="1067"/>
              </a:spcBef>
              <a:spcAft>
                <a:spcPts val="0"/>
              </a:spcAft>
              <a:buClr>
                <a:srgbClr val="110046"/>
              </a:buClr>
              <a:buSzPts val="1000"/>
              <a:buChar char="•"/>
              <a:defRPr/>
            </a:lvl9pPr>
          </a:lstStyle>
          <a:p>
            <a:endParaRPr/>
          </a:p>
        </p:txBody>
      </p:sp>
      <p:sp>
        <p:nvSpPr>
          <p:cNvPr id="68" name="Google Shape;68;p14"/>
          <p:cNvSpPr txBox="1">
            <a:spLocks noGrp="1"/>
          </p:cNvSpPr>
          <p:nvPr>
            <p:ph type="body" idx="2"/>
          </p:nvPr>
        </p:nvSpPr>
        <p:spPr>
          <a:xfrm>
            <a:off x="4463315" y="3072375"/>
            <a:ext cx="3068400" cy="2967200"/>
          </a:xfrm>
          <a:prstGeom prst="rect">
            <a:avLst/>
          </a:prstGeom>
          <a:noFill/>
          <a:ln>
            <a:noFill/>
          </a:ln>
        </p:spPr>
        <p:txBody>
          <a:bodyPr spcFirstLastPara="1" wrap="square" lIns="26775" tIns="26775" rIns="26775" bIns="26775" anchor="t" anchorCtr="0">
            <a:noAutofit/>
          </a:bodyPr>
          <a:lstStyle>
            <a:lvl1pPr marL="609585" lvl="0" indent="-304792" algn="l" rtl="0">
              <a:lnSpc>
                <a:spcPct val="110000"/>
              </a:lnSpc>
              <a:spcBef>
                <a:spcPts val="1067"/>
              </a:spcBef>
              <a:spcAft>
                <a:spcPts val="0"/>
              </a:spcAft>
              <a:buClr>
                <a:srgbClr val="110046"/>
              </a:buClr>
              <a:buSzPts val="900"/>
              <a:buFont typeface="Arial"/>
              <a:buNone/>
              <a:defRPr sz="1200"/>
            </a:lvl1pPr>
            <a:lvl2pPr marL="1219170" lvl="1" indent="-304792" algn="l" rtl="0">
              <a:lnSpc>
                <a:spcPct val="110000"/>
              </a:lnSpc>
              <a:spcBef>
                <a:spcPts val="1067"/>
              </a:spcBef>
              <a:spcAft>
                <a:spcPts val="0"/>
              </a:spcAft>
              <a:buClr>
                <a:srgbClr val="110046"/>
              </a:buClr>
              <a:buSzPts val="900"/>
              <a:buFont typeface="Arial"/>
              <a:buNone/>
              <a:defRPr sz="1200"/>
            </a:lvl2pPr>
            <a:lvl3pPr marL="1828754" lvl="2" indent="-304792" algn="l" rtl="0">
              <a:lnSpc>
                <a:spcPct val="110000"/>
              </a:lnSpc>
              <a:spcBef>
                <a:spcPts val="1067"/>
              </a:spcBef>
              <a:spcAft>
                <a:spcPts val="0"/>
              </a:spcAft>
              <a:buClr>
                <a:srgbClr val="110046"/>
              </a:buClr>
              <a:buSzPts val="900"/>
              <a:buFont typeface="Arial"/>
              <a:buNone/>
              <a:defRPr sz="1200"/>
            </a:lvl3pPr>
            <a:lvl4pPr marL="2438339" lvl="3" indent="-304792" algn="l" rtl="0">
              <a:lnSpc>
                <a:spcPct val="110000"/>
              </a:lnSpc>
              <a:spcBef>
                <a:spcPts val="1067"/>
              </a:spcBef>
              <a:spcAft>
                <a:spcPts val="0"/>
              </a:spcAft>
              <a:buClr>
                <a:srgbClr val="110046"/>
              </a:buClr>
              <a:buSzPts val="900"/>
              <a:buFont typeface="Arial"/>
              <a:buNone/>
              <a:defRPr sz="1200"/>
            </a:lvl4pPr>
            <a:lvl5pPr marL="3047924" lvl="4" indent="-304792" algn="l" rtl="0">
              <a:lnSpc>
                <a:spcPct val="110000"/>
              </a:lnSpc>
              <a:spcBef>
                <a:spcPts val="1067"/>
              </a:spcBef>
              <a:spcAft>
                <a:spcPts val="0"/>
              </a:spcAft>
              <a:buClr>
                <a:srgbClr val="110046"/>
              </a:buClr>
              <a:buSzPts val="900"/>
              <a:buFont typeface="Arial"/>
              <a:buNone/>
              <a:defRPr sz="1200"/>
            </a:lvl5pPr>
            <a:lvl6pPr marL="3657509" lvl="5" indent="-389457" algn="l" rtl="0">
              <a:lnSpc>
                <a:spcPct val="100000"/>
              </a:lnSpc>
              <a:spcBef>
                <a:spcPts val="1067"/>
              </a:spcBef>
              <a:spcAft>
                <a:spcPts val="0"/>
              </a:spcAft>
              <a:buClr>
                <a:srgbClr val="110046"/>
              </a:buClr>
              <a:buSzPts val="1000"/>
              <a:buChar char="•"/>
              <a:defRPr/>
            </a:lvl6pPr>
            <a:lvl7pPr marL="4267093" lvl="6" indent="-389457" algn="l" rtl="0">
              <a:lnSpc>
                <a:spcPct val="100000"/>
              </a:lnSpc>
              <a:spcBef>
                <a:spcPts val="1067"/>
              </a:spcBef>
              <a:spcAft>
                <a:spcPts val="0"/>
              </a:spcAft>
              <a:buClr>
                <a:srgbClr val="110046"/>
              </a:buClr>
              <a:buSzPts val="1000"/>
              <a:buChar char="•"/>
              <a:defRPr/>
            </a:lvl7pPr>
            <a:lvl8pPr marL="4876678" lvl="7" indent="-389457" algn="l" rtl="0">
              <a:lnSpc>
                <a:spcPct val="100000"/>
              </a:lnSpc>
              <a:spcBef>
                <a:spcPts val="1067"/>
              </a:spcBef>
              <a:spcAft>
                <a:spcPts val="0"/>
              </a:spcAft>
              <a:buClr>
                <a:srgbClr val="110046"/>
              </a:buClr>
              <a:buSzPts val="1000"/>
              <a:buChar char="•"/>
              <a:defRPr/>
            </a:lvl8pPr>
            <a:lvl9pPr marL="5486263" lvl="8" indent="-389457" algn="l" rtl="0">
              <a:lnSpc>
                <a:spcPct val="100000"/>
              </a:lnSpc>
              <a:spcBef>
                <a:spcPts val="1067"/>
              </a:spcBef>
              <a:spcAft>
                <a:spcPts val="0"/>
              </a:spcAft>
              <a:buClr>
                <a:srgbClr val="110046"/>
              </a:buClr>
              <a:buSzPts val="1000"/>
              <a:buChar char="•"/>
              <a:defRPr/>
            </a:lvl9pPr>
          </a:lstStyle>
          <a:p>
            <a:endParaRPr/>
          </a:p>
        </p:txBody>
      </p:sp>
      <p:sp>
        <p:nvSpPr>
          <p:cNvPr id="69" name="Google Shape;69;p14"/>
          <p:cNvSpPr txBox="1">
            <a:spLocks noGrp="1"/>
          </p:cNvSpPr>
          <p:nvPr>
            <p:ph type="body" idx="3"/>
          </p:nvPr>
        </p:nvSpPr>
        <p:spPr>
          <a:xfrm>
            <a:off x="7978625" y="2230040"/>
            <a:ext cx="3068400" cy="720000"/>
          </a:xfrm>
          <a:prstGeom prst="rect">
            <a:avLst/>
          </a:prstGeom>
          <a:noFill/>
          <a:ln>
            <a:noFill/>
          </a:ln>
        </p:spPr>
        <p:txBody>
          <a:bodyPr spcFirstLastPara="1" wrap="square" lIns="26775" tIns="26775" rIns="26775" bIns="26775" anchor="b" anchorCtr="0">
            <a:noAutofit/>
          </a:bodyPr>
          <a:lstStyle>
            <a:lvl1pPr marL="609585" lvl="0" indent="-304792" algn="l" rtl="0">
              <a:lnSpc>
                <a:spcPct val="100000"/>
              </a:lnSpc>
              <a:spcBef>
                <a:spcPts val="0"/>
              </a:spcBef>
              <a:spcAft>
                <a:spcPts val="0"/>
              </a:spcAft>
              <a:buClr>
                <a:srgbClr val="110046"/>
              </a:buClr>
              <a:buSzPts val="1600"/>
              <a:buFont typeface="Arial"/>
              <a:buNone/>
              <a:defRPr sz="2133">
                <a:latin typeface="Arial"/>
                <a:ea typeface="Arial"/>
                <a:cs typeface="Arial"/>
                <a:sym typeface="Arial"/>
              </a:defRPr>
            </a:lvl1pPr>
            <a:lvl2pPr marL="1219170" lvl="1" indent="-380990" algn="l" rtl="0">
              <a:lnSpc>
                <a:spcPct val="100000"/>
              </a:lnSpc>
              <a:spcBef>
                <a:spcPts val="1067"/>
              </a:spcBef>
              <a:spcAft>
                <a:spcPts val="0"/>
              </a:spcAft>
              <a:buClr>
                <a:srgbClr val="110046"/>
              </a:buClr>
              <a:buSzPts val="900"/>
              <a:buChar char="•"/>
              <a:defRPr/>
            </a:lvl2pPr>
            <a:lvl3pPr marL="1828754" lvl="2" indent="-380990" algn="l" rtl="0">
              <a:lnSpc>
                <a:spcPct val="100000"/>
              </a:lnSpc>
              <a:spcBef>
                <a:spcPts val="1067"/>
              </a:spcBef>
              <a:spcAft>
                <a:spcPts val="0"/>
              </a:spcAft>
              <a:buClr>
                <a:srgbClr val="110046"/>
              </a:buClr>
              <a:buSzPts val="900"/>
              <a:buChar char="•"/>
              <a:defRPr/>
            </a:lvl3pPr>
            <a:lvl4pPr marL="2438339" lvl="3" indent="-380990" algn="l" rtl="0">
              <a:lnSpc>
                <a:spcPct val="100000"/>
              </a:lnSpc>
              <a:spcBef>
                <a:spcPts val="1067"/>
              </a:spcBef>
              <a:spcAft>
                <a:spcPts val="0"/>
              </a:spcAft>
              <a:buClr>
                <a:srgbClr val="110046"/>
              </a:buClr>
              <a:buSzPts val="900"/>
              <a:buChar char="•"/>
              <a:defRPr/>
            </a:lvl4pPr>
            <a:lvl5pPr marL="3047924" lvl="4" indent="-380990" algn="l" rtl="0">
              <a:lnSpc>
                <a:spcPct val="100000"/>
              </a:lnSpc>
              <a:spcBef>
                <a:spcPts val="1067"/>
              </a:spcBef>
              <a:spcAft>
                <a:spcPts val="0"/>
              </a:spcAft>
              <a:buClr>
                <a:srgbClr val="110046"/>
              </a:buClr>
              <a:buSzPts val="900"/>
              <a:buChar char="•"/>
              <a:defRPr/>
            </a:lvl5pPr>
            <a:lvl6pPr marL="3657509" lvl="5" indent="-389457" algn="l" rtl="0">
              <a:lnSpc>
                <a:spcPct val="100000"/>
              </a:lnSpc>
              <a:spcBef>
                <a:spcPts val="1067"/>
              </a:spcBef>
              <a:spcAft>
                <a:spcPts val="0"/>
              </a:spcAft>
              <a:buClr>
                <a:srgbClr val="110046"/>
              </a:buClr>
              <a:buSzPts val="1000"/>
              <a:buChar char="•"/>
              <a:defRPr/>
            </a:lvl6pPr>
            <a:lvl7pPr marL="4267093" lvl="6" indent="-389457" algn="l" rtl="0">
              <a:lnSpc>
                <a:spcPct val="100000"/>
              </a:lnSpc>
              <a:spcBef>
                <a:spcPts val="1067"/>
              </a:spcBef>
              <a:spcAft>
                <a:spcPts val="0"/>
              </a:spcAft>
              <a:buClr>
                <a:srgbClr val="110046"/>
              </a:buClr>
              <a:buSzPts val="1000"/>
              <a:buChar char="•"/>
              <a:defRPr/>
            </a:lvl7pPr>
            <a:lvl8pPr marL="4876678" lvl="7" indent="-389457" algn="l" rtl="0">
              <a:lnSpc>
                <a:spcPct val="100000"/>
              </a:lnSpc>
              <a:spcBef>
                <a:spcPts val="1067"/>
              </a:spcBef>
              <a:spcAft>
                <a:spcPts val="0"/>
              </a:spcAft>
              <a:buClr>
                <a:srgbClr val="110046"/>
              </a:buClr>
              <a:buSzPts val="1000"/>
              <a:buChar char="•"/>
              <a:defRPr/>
            </a:lvl8pPr>
            <a:lvl9pPr marL="5486263" lvl="8" indent="-389457" algn="l" rtl="0">
              <a:lnSpc>
                <a:spcPct val="100000"/>
              </a:lnSpc>
              <a:spcBef>
                <a:spcPts val="1067"/>
              </a:spcBef>
              <a:spcAft>
                <a:spcPts val="0"/>
              </a:spcAft>
              <a:buClr>
                <a:srgbClr val="110046"/>
              </a:buClr>
              <a:buSzPts val="1000"/>
              <a:buChar char="•"/>
              <a:defRPr/>
            </a:lvl9pPr>
          </a:lstStyle>
          <a:p>
            <a:endParaRPr/>
          </a:p>
        </p:txBody>
      </p:sp>
      <p:sp>
        <p:nvSpPr>
          <p:cNvPr id="70" name="Google Shape;70;p14"/>
          <p:cNvSpPr txBox="1">
            <a:spLocks noGrp="1"/>
          </p:cNvSpPr>
          <p:nvPr>
            <p:ph type="body" idx="4"/>
          </p:nvPr>
        </p:nvSpPr>
        <p:spPr>
          <a:xfrm>
            <a:off x="7978625" y="3072375"/>
            <a:ext cx="3068400" cy="2967200"/>
          </a:xfrm>
          <a:prstGeom prst="rect">
            <a:avLst/>
          </a:prstGeom>
          <a:noFill/>
          <a:ln>
            <a:noFill/>
          </a:ln>
        </p:spPr>
        <p:txBody>
          <a:bodyPr spcFirstLastPara="1" wrap="square" lIns="26775" tIns="26775" rIns="26775" bIns="26775" anchor="t" anchorCtr="0">
            <a:noAutofit/>
          </a:bodyPr>
          <a:lstStyle>
            <a:lvl1pPr marL="609585" lvl="0" indent="-304792" algn="l" rtl="0">
              <a:lnSpc>
                <a:spcPct val="110000"/>
              </a:lnSpc>
              <a:spcBef>
                <a:spcPts val="1067"/>
              </a:spcBef>
              <a:spcAft>
                <a:spcPts val="0"/>
              </a:spcAft>
              <a:buClr>
                <a:srgbClr val="110046"/>
              </a:buClr>
              <a:buSzPts val="900"/>
              <a:buFont typeface="Arial"/>
              <a:buNone/>
              <a:defRPr sz="1200"/>
            </a:lvl1pPr>
            <a:lvl2pPr marL="1219170" lvl="1" indent="-304792" algn="l" rtl="0">
              <a:lnSpc>
                <a:spcPct val="110000"/>
              </a:lnSpc>
              <a:spcBef>
                <a:spcPts val="1067"/>
              </a:spcBef>
              <a:spcAft>
                <a:spcPts val="0"/>
              </a:spcAft>
              <a:buClr>
                <a:srgbClr val="110046"/>
              </a:buClr>
              <a:buSzPts val="900"/>
              <a:buFont typeface="Arial"/>
              <a:buNone/>
              <a:defRPr sz="1200"/>
            </a:lvl2pPr>
            <a:lvl3pPr marL="1828754" lvl="2" indent="-304792" algn="l" rtl="0">
              <a:lnSpc>
                <a:spcPct val="110000"/>
              </a:lnSpc>
              <a:spcBef>
                <a:spcPts val="1067"/>
              </a:spcBef>
              <a:spcAft>
                <a:spcPts val="0"/>
              </a:spcAft>
              <a:buClr>
                <a:srgbClr val="110046"/>
              </a:buClr>
              <a:buSzPts val="900"/>
              <a:buFont typeface="Arial"/>
              <a:buNone/>
              <a:defRPr sz="1200"/>
            </a:lvl3pPr>
            <a:lvl4pPr marL="2438339" lvl="3" indent="-304792" algn="l" rtl="0">
              <a:lnSpc>
                <a:spcPct val="110000"/>
              </a:lnSpc>
              <a:spcBef>
                <a:spcPts val="1067"/>
              </a:spcBef>
              <a:spcAft>
                <a:spcPts val="0"/>
              </a:spcAft>
              <a:buClr>
                <a:srgbClr val="110046"/>
              </a:buClr>
              <a:buSzPts val="900"/>
              <a:buFont typeface="Arial"/>
              <a:buNone/>
              <a:defRPr sz="1200"/>
            </a:lvl4pPr>
            <a:lvl5pPr marL="3047924" lvl="4" indent="-304792" algn="l" rtl="0">
              <a:lnSpc>
                <a:spcPct val="110000"/>
              </a:lnSpc>
              <a:spcBef>
                <a:spcPts val="1067"/>
              </a:spcBef>
              <a:spcAft>
                <a:spcPts val="0"/>
              </a:spcAft>
              <a:buClr>
                <a:srgbClr val="110046"/>
              </a:buClr>
              <a:buSzPts val="900"/>
              <a:buFont typeface="Arial"/>
              <a:buNone/>
              <a:defRPr sz="1200"/>
            </a:lvl5pPr>
            <a:lvl6pPr marL="3657509" lvl="5" indent="-389457" algn="l" rtl="0">
              <a:lnSpc>
                <a:spcPct val="100000"/>
              </a:lnSpc>
              <a:spcBef>
                <a:spcPts val="1067"/>
              </a:spcBef>
              <a:spcAft>
                <a:spcPts val="0"/>
              </a:spcAft>
              <a:buClr>
                <a:srgbClr val="110046"/>
              </a:buClr>
              <a:buSzPts val="1000"/>
              <a:buChar char="•"/>
              <a:defRPr/>
            </a:lvl6pPr>
            <a:lvl7pPr marL="4267093" lvl="6" indent="-389457" algn="l" rtl="0">
              <a:lnSpc>
                <a:spcPct val="100000"/>
              </a:lnSpc>
              <a:spcBef>
                <a:spcPts val="1067"/>
              </a:spcBef>
              <a:spcAft>
                <a:spcPts val="0"/>
              </a:spcAft>
              <a:buClr>
                <a:srgbClr val="110046"/>
              </a:buClr>
              <a:buSzPts val="1000"/>
              <a:buChar char="•"/>
              <a:defRPr/>
            </a:lvl7pPr>
            <a:lvl8pPr marL="4876678" lvl="7" indent="-389457" algn="l" rtl="0">
              <a:lnSpc>
                <a:spcPct val="100000"/>
              </a:lnSpc>
              <a:spcBef>
                <a:spcPts val="1067"/>
              </a:spcBef>
              <a:spcAft>
                <a:spcPts val="0"/>
              </a:spcAft>
              <a:buClr>
                <a:srgbClr val="110046"/>
              </a:buClr>
              <a:buSzPts val="1000"/>
              <a:buChar char="•"/>
              <a:defRPr/>
            </a:lvl8pPr>
            <a:lvl9pPr marL="5486263" lvl="8" indent="-389457" algn="l" rtl="0">
              <a:lnSpc>
                <a:spcPct val="100000"/>
              </a:lnSpc>
              <a:spcBef>
                <a:spcPts val="1067"/>
              </a:spcBef>
              <a:spcAft>
                <a:spcPts val="0"/>
              </a:spcAft>
              <a:buClr>
                <a:srgbClr val="110046"/>
              </a:buClr>
              <a:buSzPts val="1000"/>
              <a:buChar char="•"/>
              <a:defRPr/>
            </a:lvl9pPr>
          </a:lstStyle>
          <a:p>
            <a:endParaRPr/>
          </a:p>
        </p:txBody>
      </p:sp>
      <p:sp>
        <p:nvSpPr>
          <p:cNvPr id="71" name="Google Shape;71;p14"/>
          <p:cNvSpPr txBox="1">
            <a:spLocks noGrp="1"/>
          </p:cNvSpPr>
          <p:nvPr>
            <p:ph type="body" idx="5"/>
          </p:nvPr>
        </p:nvSpPr>
        <p:spPr>
          <a:xfrm>
            <a:off x="948004" y="2230040"/>
            <a:ext cx="3068400" cy="720000"/>
          </a:xfrm>
          <a:prstGeom prst="rect">
            <a:avLst/>
          </a:prstGeom>
          <a:noFill/>
          <a:ln>
            <a:noFill/>
          </a:ln>
        </p:spPr>
        <p:txBody>
          <a:bodyPr spcFirstLastPara="1" wrap="square" lIns="26775" tIns="26775" rIns="26775" bIns="26775" anchor="b" anchorCtr="0">
            <a:noAutofit/>
          </a:bodyPr>
          <a:lstStyle>
            <a:lvl1pPr marL="609585" lvl="0" indent="-304792" algn="l" rtl="0">
              <a:lnSpc>
                <a:spcPct val="100000"/>
              </a:lnSpc>
              <a:spcBef>
                <a:spcPts val="0"/>
              </a:spcBef>
              <a:spcAft>
                <a:spcPts val="0"/>
              </a:spcAft>
              <a:buClr>
                <a:srgbClr val="110046"/>
              </a:buClr>
              <a:buSzPts val="1600"/>
              <a:buFont typeface="Arial"/>
              <a:buNone/>
              <a:defRPr sz="2133">
                <a:latin typeface="Arial"/>
                <a:ea typeface="Arial"/>
                <a:cs typeface="Arial"/>
                <a:sym typeface="Arial"/>
              </a:defRPr>
            </a:lvl1pPr>
            <a:lvl2pPr marL="1219170" lvl="1" indent="-380990" algn="l" rtl="0">
              <a:lnSpc>
                <a:spcPct val="100000"/>
              </a:lnSpc>
              <a:spcBef>
                <a:spcPts val="1067"/>
              </a:spcBef>
              <a:spcAft>
                <a:spcPts val="0"/>
              </a:spcAft>
              <a:buClr>
                <a:srgbClr val="110046"/>
              </a:buClr>
              <a:buSzPts val="900"/>
              <a:buChar char="•"/>
              <a:defRPr/>
            </a:lvl2pPr>
            <a:lvl3pPr marL="1828754" lvl="2" indent="-380990" algn="l" rtl="0">
              <a:lnSpc>
                <a:spcPct val="100000"/>
              </a:lnSpc>
              <a:spcBef>
                <a:spcPts val="1067"/>
              </a:spcBef>
              <a:spcAft>
                <a:spcPts val="0"/>
              </a:spcAft>
              <a:buClr>
                <a:srgbClr val="110046"/>
              </a:buClr>
              <a:buSzPts val="900"/>
              <a:buChar char="•"/>
              <a:defRPr/>
            </a:lvl3pPr>
            <a:lvl4pPr marL="2438339" lvl="3" indent="-380990" algn="l" rtl="0">
              <a:lnSpc>
                <a:spcPct val="100000"/>
              </a:lnSpc>
              <a:spcBef>
                <a:spcPts val="1067"/>
              </a:spcBef>
              <a:spcAft>
                <a:spcPts val="0"/>
              </a:spcAft>
              <a:buClr>
                <a:srgbClr val="110046"/>
              </a:buClr>
              <a:buSzPts val="900"/>
              <a:buChar char="•"/>
              <a:defRPr/>
            </a:lvl4pPr>
            <a:lvl5pPr marL="3047924" lvl="4" indent="-380990" algn="l" rtl="0">
              <a:lnSpc>
                <a:spcPct val="100000"/>
              </a:lnSpc>
              <a:spcBef>
                <a:spcPts val="1067"/>
              </a:spcBef>
              <a:spcAft>
                <a:spcPts val="0"/>
              </a:spcAft>
              <a:buClr>
                <a:srgbClr val="110046"/>
              </a:buClr>
              <a:buSzPts val="900"/>
              <a:buChar char="•"/>
              <a:defRPr/>
            </a:lvl5pPr>
            <a:lvl6pPr marL="3657509" lvl="5" indent="-389457" algn="l" rtl="0">
              <a:lnSpc>
                <a:spcPct val="100000"/>
              </a:lnSpc>
              <a:spcBef>
                <a:spcPts val="1067"/>
              </a:spcBef>
              <a:spcAft>
                <a:spcPts val="0"/>
              </a:spcAft>
              <a:buClr>
                <a:srgbClr val="110046"/>
              </a:buClr>
              <a:buSzPts val="1000"/>
              <a:buChar char="•"/>
              <a:defRPr/>
            </a:lvl6pPr>
            <a:lvl7pPr marL="4267093" lvl="6" indent="-389457" algn="l" rtl="0">
              <a:lnSpc>
                <a:spcPct val="100000"/>
              </a:lnSpc>
              <a:spcBef>
                <a:spcPts val="1067"/>
              </a:spcBef>
              <a:spcAft>
                <a:spcPts val="0"/>
              </a:spcAft>
              <a:buClr>
                <a:srgbClr val="110046"/>
              </a:buClr>
              <a:buSzPts val="1000"/>
              <a:buChar char="•"/>
              <a:defRPr/>
            </a:lvl7pPr>
            <a:lvl8pPr marL="4876678" lvl="7" indent="-389457" algn="l" rtl="0">
              <a:lnSpc>
                <a:spcPct val="100000"/>
              </a:lnSpc>
              <a:spcBef>
                <a:spcPts val="1067"/>
              </a:spcBef>
              <a:spcAft>
                <a:spcPts val="0"/>
              </a:spcAft>
              <a:buClr>
                <a:srgbClr val="110046"/>
              </a:buClr>
              <a:buSzPts val="1000"/>
              <a:buChar char="•"/>
              <a:defRPr/>
            </a:lvl8pPr>
            <a:lvl9pPr marL="5486263" lvl="8" indent="-389457" algn="l" rtl="0">
              <a:lnSpc>
                <a:spcPct val="100000"/>
              </a:lnSpc>
              <a:spcBef>
                <a:spcPts val="1067"/>
              </a:spcBef>
              <a:spcAft>
                <a:spcPts val="0"/>
              </a:spcAft>
              <a:buClr>
                <a:srgbClr val="110046"/>
              </a:buClr>
              <a:buSzPts val="1000"/>
              <a:buChar char="•"/>
              <a:defRPr/>
            </a:lvl9pPr>
          </a:lstStyle>
          <a:p>
            <a:endParaRPr/>
          </a:p>
        </p:txBody>
      </p:sp>
      <p:sp>
        <p:nvSpPr>
          <p:cNvPr id="72" name="Google Shape;72;p14"/>
          <p:cNvSpPr txBox="1">
            <a:spLocks noGrp="1"/>
          </p:cNvSpPr>
          <p:nvPr>
            <p:ph type="body" idx="6"/>
          </p:nvPr>
        </p:nvSpPr>
        <p:spPr>
          <a:xfrm>
            <a:off x="948004" y="3072375"/>
            <a:ext cx="3068400" cy="2967200"/>
          </a:xfrm>
          <a:prstGeom prst="rect">
            <a:avLst/>
          </a:prstGeom>
          <a:noFill/>
          <a:ln>
            <a:noFill/>
          </a:ln>
        </p:spPr>
        <p:txBody>
          <a:bodyPr spcFirstLastPara="1" wrap="square" lIns="26775" tIns="26775" rIns="26775" bIns="26775" anchor="t" anchorCtr="0">
            <a:noAutofit/>
          </a:bodyPr>
          <a:lstStyle>
            <a:lvl1pPr marL="609585" lvl="0" indent="-304792" algn="l" rtl="0">
              <a:lnSpc>
                <a:spcPct val="110000"/>
              </a:lnSpc>
              <a:spcBef>
                <a:spcPts val="1067"/>
              </a:spcBef>
              <a:spcAft>
                <a:spcPts val="0"/>
              </a:spcAft>
              <a:buClr>
                <a:srgbClr val="110046"/>
              </a:buClr>
              <a:buSzPts val="900"/>
              <a:buFont typeface="Arial"/>
              <a:buNone/>
              <a:defRPr sz="1200"/>
            </a:lvl1pPr>
            <a:lvl2pPr marL="1219170" lvl="1" indent="-304792" algn="l" rtl="0">
              <a:lnSpc>
                <a:spcPct val="110000"/>
              </a:lnSpc>
              <a:spcBef>
                <a:spcPts val="1067"/>
              </a:spcBef>
              <a:spcAft>
                <a:spcPts val="0"/>
              </a:spcAft>
              <a:buClr>
                <a:srgbClr val="110046"/>
              </a:buClr>
              <a:buSzPts val="900"/>
              <a:buFont typeface="Arial"/>
              <a:buNone/>
              <a:defRPr sz="1200"/>
            </a:lvl2pPr>
            <a:lvl3pPr marL="1828754" lvl="2" indent="-304792" algn="l" rtl="0">
              <a:lnSpc>
                <a:spcPct val="110000"/>
              </a:lnSpc>
              <a:spcBef>
                <a:spcPts val="1067"/>
              </a:spcBef>
              <a:spcAft>
                <a:spcPts val="0"/>
              </a:spcAft>
              <a:buClr>
                <a:srgbClr val="110046"/>
              </a:buClr>
              <a:buSzPts val="900"/>
              <a:buFont typeface="Arial"/>
              <a:buNone/>
              <a:defRPr sz="1200"/>
            </a:lvl3pPr>
            <a:lvl4pPr marL="2438339" lvl="3" indent="-304792" algn="l" rtl="0">
              <a:lnSpc>
                <a:spcPct val="110000"/>
              </a:lnSpc>
              <a:spcBef>
                <a:spcPts val="1067"/>
              </a:spcBef>
              <a:spcAft>
                <a:spcPts val="0"/>
              </a:spcAft>
              <a:buClr>
                <a:srgbClr val="110046"/>
              </a:buClr>
              <a:buSzPts val="900"/>
              <a:buFont typeface="Arial"/>
              <a:buNone/>
              <a:defRPr sz="1200"/>
            </a:lvl4pPr>
            <a:lvl5pPr marL="3047924" lvl="4" indent="-304792" algn="l" rtl="0">
              <a:lnSpc>
                <a:spcPct val="110000"/>
              </a:lnSpc>
              <a:spcBef>
                <a:spcPts val="1067"/>
              </a:spcBef>
              <a:spcAft>
                <a:spcPts val="0"/>
              </a:spcAft>
              <a:buClr>
                <a:srgbClr val="110046"/>
              </a:buClr>
              <a:buSzPts val="900"/>
              <a:buFont typeface="Arial"/>
              <a:buNone/>
              <a:defRPr sz="1200"/>
            </a:lvl5pPr>
            <a:lvl6pPr marL="3657509" lvl="5" indent="-389457" algn="l" rtl="0">
              <a:lnSpc>
                <a:spcPct val="100000"/>
              </a:lnSpc>
              <a:spcBef>
                <a:spcPts val="1067"/>
              </a:spcBef>
              <a:spcAft>
                <a:spcPts val="0"/>
              </a:spcAft>
              <a:buClr>
                <a:srgbClr val="110046"/>
              </a:buClr>
              <a:buSzPts val="1000"/>
              <a:buChar char="•"/>
              <a:defRPr/>
            </a:lvl6pPr>
            <a:lvl7pPr marL="4267093" lvl="6" indent="-389457" algn="l" rtl="0">
              <a:lnSpc>
                <a:spcPct val="100000"/>
              </a:lnSpc>
              <a:spcBef>
                <a:spcPts val="1067"/>
              </a:spcBef>
              <a:spcAft>
                <a:spcPts val="0"/>
              </a:spcAft>
              <a:buClr>
                <a:srgbClr val="110046"/>
              </a:buClr>
              <a:buSzPts val="1000"/>
              <a:buChar char="•"/>
              <a:defRPr/>
            </a:lvl7pPr>
            <a:lvl8pPr marL="4876678" lvl="7" indent="-389457" algn="l" rtl="0">
              <a:lnSpc>
                <a:spcPct val="100000"/>
              </a:lnSpc>
              <a:spcBef>
                <a:spcPts val="1067"/>
              </a:spcBef>
              <a:spcAft>
                <a:spcPts val="0"/>
              </a:spcAft>
              <a:buClr>
                <a:srgbClr val="110046"/>
              </a:buClr>
              <a:buSzPts val="1000"/>
              <a:buChar char="•"/>
              <a:defRPr/>
            </a:lvl8pPr>
            <a:lvl9pPr marL="5486263" lvl="8" indent="-389457" algn="l" rtl="0">
              <a:lnSpc>
                <a:spcPct val="100000"/>
              </a:lnSpc>
              <a:spcBef>
                <a:spcPts val="1067"/>
              </a:spcBef>
              <a:spcAft>
                <a:spcPts val="0"/>
              </a:spcAft>
              <a:buClr>
                <a:srgbClr val="110046"/>
              </a:buClr>
              <a:buSzPts val="1000"/>
              <a:buChar char="•"/>
              <a:defRPr/>
            </a:lvl9pPr>
          </a:lstStyle>
          <a:p>
            <a:endParaRPr/>
          </a:p>
        </p:txBody>
      </p:sp>
      <p:sp>
        <p:nvSpPr>
          <p:cNvPr id="73" name="Google Shape;73;p14"/>
          <p:cNvSpPr txBox="1">
            <a:spLocks noGrp="1"/>
          </p:cNvSpPr>
          <p:nvPr>
            <p:ph type="title"/>
          </p:nvPr>
        </p:nvSpPr>
        <p:spPr>
          <a:xfrm>
            <a:off x="946923" y="866377"/>
            <a:ext cx="9074000" cy="1241600"/>
          </a:xfrm>
          <a:prstGeom prst="rect">
            <a:avLst/>
          </a:prstGeom>
          <a:noFill/>
          <a:ln>
            <a:noFill/>
          </a:ln>
        </p:spPr>
        <p:txBody>
          <a:bodyPr spcFirstLastPara="1" wrap="square" lIns="26775" tIns="26775" rIns="26775" bIns="26775" anchor="b" anchorCtr="0">
            <a:noAutofit/>
          </a:bodyPr>
          <a:lstStyle>
            <a:lvl1pPr lvl="0" algn="l" rtl="0">
              <a:lnSpc>
                <a:spcPct val="100000"/>
              </a:lnSpc>
              <a:spcBef>
                <a:spcPts val="0"/>
              </a:spcBef>
              <a:spcAft>
                <a:spcPts val="0"/>
              </a:spcAft>
              <a:buClr>
                <a:srgbClr val="110046"/>
              </a:buClr>
              <a:buSzPts val="700"/>
              <a:buNone/>
              <a:defRPr b="1"/>
            </a:lvl1pPr>
            <a:lvl2pPr lvl="1" algn="l" rtl="0">
              <a:lnSpc>
                <a:spcPct val="100000"/>
              </a:lnSpc>
              <a:spcBef>
                <a:spcPts val="0"/>
              </a:spcBef>
              <a:spcAft>
                <a:spcPts val="0"/>
              </a:spcAft>
              <a:buClr>
                <a:srgbClr val="110046"/>
              </a:buClr>
              <a:buSzPts val="700"/>
              <a:buNone/>
              <a:defRPr/>
            </a:lvl2pPr>
            <a:lvl3pPr lvl="2" algn="l" rtl="0">
              <a:lnSpc>
                <a:spcPct val="100000"/>
              </a:lnSpc>
              <a:spcBef>
                <a:spcPts val="0"/>
              </a:spcBef>
              <a:spcAft>
                <a:spcPts val="0"/>
              </a:spcAft>
              <a:buClr>
                <a:srgbClr val="110046"/>
              </a:buClr>
              <a:buSzPts val="700"/>
              <a:buNone/>
              <a:defRPr/>
            </a:lvl3pPr>
            <a:lvl4pPr lvl="3" algn="l" rtl="0">
              <a:lnSpc>
                <a:spcPct val="100000"/>
              </a:lnSpc>
              <a:spcBef>
                <a:spcPts val="0"/>
              </a:spcBef>
              <a:spcAft>
                <a:spcPts val="0"/>
              </a:spcAft>
              <a:buClr>
                <a:srgbClr val="110046"/>
              </a:buClr>
              <a:buSzPts val="700"/>
              <a:buNone/>
              <a:defRPr/>
            </a:lvl4pPr>
            <a:lvl5pPr lvl="4" algn="l" rtl="0">
              <a:lnSpc>
                <a:spcPct val="100000"/>
              </a:lnSpc>
              <a:spcBef>
                <a:spcPts val="0"/>
              </a:spcBef>
              <a:spcAft>
                <a:spcPts val="0"/>
              </a:spcAft>
              <a:buClr>
                <a:srgbClr val="110046"/>
              </a:buClr>
              <a:buSzPts val="700"/>
              <a:buNone/>
              <a:defRPr/>
            </a:lvl5pPr>
            <a:lvl6pPr lvl="5" algn="l" rtl="0">
              <a:lnSpc>
                <a:spcPct val="100000"/>
              </a:lnSpc>
              <a:spcBef>
                <a:spcPts val="0"/>
              </a:spcBef>
              <a:spcAft>
                <a:spcPts val="0"/>
              </a:spcAft>
              <a:buClr>
                <a:srgbClr val="110046"/>
              </a:buClr>
              <a:buSzPts val="700"/>
              <a:buNone/>
              <a:defRPr/>
            </a:lvl6pPr>
            <a:lvl7pPr lvl="6" algn="l" rtl="0">
              <a:lnSpc>
                <a:spcPct val="100000"/>
              </a:lnSpc>
              <a:spcBef>
                <a:spcPts val="0"/>
              </a:spcBef>
              <a:spcAft>
                <a:spcPts val="0"/>
              </a:spcAft>
              <a:buClr>
                <a:srgbClr val="110046"/>
              </a:buClr>
              <a:buSzPts val="700"/>
              <a:buNone/>
              <a:defRPr/>
            </a:lvl7pPr>
            <a:lvl8pPr lvl="7" algn="l" rtl="0">
              <a:lnSpc>
                <a:spcPct val="100000"/>
              </a:lnSpc>
              <a:spcBef>
                <a:spcPts val="0"/>
              </a:spcBef>
              <a:spcAft>
                <a:spcPts val="0"/>
              </a:spcAft>
              <a:buClr>
                <a:srgbClr val="110046"/>
              </a:buClr>
              <a:buSzPts val="700"/>
              <a:buNone/>
              <a:defRPr/>
            </a:lvl8pPr>
            <a:lvl9pPr lvl="8" algn="l" rtl="0">
              <a:lnSpc>
                <a:spcPct val="100000"/>
              </a:lnSpc>
              <a:spcBef>
                <a:spcPts val="0"/>
              </a:spcBef>
              <a:spcAft>
                <a:spcPts val="0"/>
              </a:spcAft>
              <a:buClr>
                <a:srgbClr val="110046"/>
              </a:buClr>
              <a:buSzPts val="700"/>
              <a:buNone/>
              <a:defRPr/>
            </a:lvl9pPr>
          </a:lstStyle>
          <a:p>
            <a:endParaRPr/>
          </a:p>
        </p:txBody>
      </p:sp>
    </p:spTree>
    <p:extLst>
      <p:ext uri="{BB962C8B-B14F-4D97-AF65-F5344CB8AC3E}">
        <p14:creationId xmlns:p14="http://schemas.microsoft.com/office/powerpoint/2010/main" val="17280792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2 text columns">
  <p:cSld name="2 text columns">
    <p:spTree>
      <p:nvGrpSpPr>
        <p:cNvPr id="1" name="Shape 74"/>
        <p:cNvGrpSpPr/>
        <p:nvPr/>
      </p:nvGrpSpPr>
      <p:grpSpPr>
        <a:xfrm>
          <a:off x="0" y="0"/>
          <a:ext cx="0" cy="0"/>
          <a:chOff x="0" y="0"/>
          <a:chExt cx="0" cy="0"/>
        </a:xfrm>
      </p:grpSpPr>
      <p:sp>
        <p:nvSpPr>
          <p:cNvPr id="75" name="Google Shape;75;p15"/>
          <p:cNvSpPr txBox="1">
            <a:spLocks noGrp="1"/>
          </p:cNvSpPr>
          <p:nvPr>
            <p:ph type="body" idx="1"/>
          </p:nvPr>
        </p:nvSpPr>
        <p:spPr>
          <a:xfrm>
            <a:off x="5669815" y="2230040"/>
            <a:ext cx="4251600" cy="720000"/>
          </a:xfrm>
          <a:prstGeom prst="rect">
            <a:avLst/>
          </a:prstGeom>
          <a:noFill/>
          <a:ln>
            <a:noFill/>
          </a:ln>
        </p:spPr>
        <p:txBody>
          <a:bodyPr spcFirstLastPara="1" wrap="square" lIns="26775" tIns="26775" rIns="26775" bIns="26775" anchor="b" anchorCtr="0">
            <a:noAutofit/>
          </a:bodyPr>
          <a:lstStyle>
            <a:lvl1pPr marL="609585" lvl="0" indent="-304792" algn="l" rtl="0">
              <a:lnSpc>
                <a:spcPct val="100000"/>
              </a:lnSpc>
              <a:spcBef>
                <a:spcPts val="0"/>
              </a:spcBef>
              <a:spcAft>
                <a:spcPts val="0"/>
              </a:spcAft>
              <a:buClr>
                <a:srgbClr val="110046"/>
              </a:buClr>
              <a:buSzPts val="2300"/>
              <a:buFont typeface="Arial"/>
              <a:buNone/>
              <a:defRPr sz="3067">
                <a:latin typeface="Arial"/>
                <a:ea typeface="Arial"/>
                <a:cs typeface="Arial"/>
                <a:sym typeface="Arial"/>
              </a:defRPr>
            </a:lvl1pPr>
            <a:lvl2pPr marL="1219170" lvl="1" indent="-380990" algn="l" rtl="0">
              <a:lnSpc>
                <a:spcPct val="100000"/>
              </a:lnSpc>
              <a:spcBef>
                <a:spcPts val="1067"/>
              </a:spcBef>
              <a:spcAft>
                <a:spcPts val="0"/>
              </a:spcAft>
              <a:buClr>
                <a:srgbClr val="110046"/>
              </a:buClr>
              <a:buSzPts val="900"/>
              <a:buChar char="•"/>
              <a:defRPr/>
            </a:lvl2pPr>
            <a:lvl3pPr marL="1828754" lvl="2" indent="-380990" algn="l" rtl="0">
              <a:lnSpc>
                <a:spcPct val="100000"/>
              </a:lnSpc>
              <a:spcBef>
                <a:spcPts val="1067"/>
              </a:spcBef>
              <a:spcAft>
                <a:spcPts val="0"/>
              </a:spcAft>
              <a:buClr>
                <a:srgbClr val="110046"/>
              </a:buClr>
              <a:buSzPts val="900"/>
              <a:buChar char="•"/>
              <a:defRPr/>
            </a:lvl3pPr>
            <a:lvl4pPr marL="2438339" lvl="3" indent="-380990" algn="l" rtl="0">
              <a:lnSpc>
                <a:spcPct val="100000"/>
              </a:lnSpc>
              <a:spcBef>
                <a:spcPts val="1067"/>
              </a:spcBef>
              <a:spcAft>
                <a:spcPts val="0"/>
              </a:spcAft>
              <a:buClr>
                <a:srgbClr val="110046"/>
              </a:buClr>
              <a:buSzPts val="900"/>
              <a:buChar char="•"/>
              <a:defRPr/>
            </a:lvl4pPr>
            <a:lvl5pPr marL="3047924" lvl="4" indent="-380990" algn="l" rtl="0">
              <a:lnSpc>
                <a:spcPct val="100000"/>
              </a:lnSpc>
              <a:spcBef>
                <a:spcPts val="1067"/>
              </a:spcBef>
              <a:spcAft>
                <a:spcPts val="0"/>
              </a:spcAft>
              <a:buClr>
                <a:srgbClr val="110046"/>
              </a:buClr>
              <a:buSzPts val="900"/>
              <a:buChar char="•"/>
              <a:defRPr/>
            </a:lvl5pPr>
            <a:lvl6pPr marL="3657509" lvl="5" indent="-389457" algn="l" rtl="0">
              <a:lnSpc>
                <a:spcPct val="100000"/>
              </a:lnSpc>
              <a:spcBef>
                <a:spcPts val="1067"/>
              </a:spcBef>
              <a:spcAft>
                <a:spcPts val="0"/>
              </a:spcAft>
              <a:buClr>
                <a:srgbClr val="110046"/>
              </a:buClr>
              <a:buSzPts val="1000"/>
              <a:buChar char="•"/>
              <a:defRPr/>
            </a:lvl6pPr>
            <a:lvl7pPr marL="4267093" lvl="6" indent="-389457" algn="l" rtl="0">
              <a:lnSpc>
                <a:spcPct val="100000"/>
              </a:lnSpc>
              <a:spcBef>
                <a:spcPts val="1067"/>
              </a:spcBef>
              <a:spcAft>
                <a:spcPts val="0"/>
              </a:spcAft>
              <a:buClr>
                <a:srgbClr val="110046"/>
              </a:buClr>
              <a:buSzPts val="1000"/>
              <a:buChar char="•"/>
              <a:defRPr/>
            </a:lvl7pPr>
            <a:lvl8pPr marL="4876678" lvl="7" indent="-389457" algn="l" rtl="0">
              <a:lnSpc>
                <a:spcPct val="100000"/>
              </a:lnSpc>
              <a:spcBef>
                <a:spcPts val="1067"/>
              </a:spcBef>
              <a:spcAft>
                <a:spcPts val="0"/>
              </a:spcAft>
              <a:buClr>
                <a:srgbClr val="110046"/>
              </a:buClr>
              <a:buSzPts val="1000"/>
              <a:buChar char="•"/>
              <a:defRPr/>
            </a:lvl8pPr>
            <a:lvl9pPr marL="5486263" lvl="8" indent="-389457" algn="l" rtl="0">
              <a:lnSpc>
                <a:spcPct val="100000"/>
              </a:lnSpc>
              <a:spcBef>
                <a:spcPts val="1067"/>
              </a:spcBef>
              <a:spcAft>
                <a:spcPts val="0"/>
              </a:spcAft>
              <a:buClr>
                <a:srgbClr val="110046"/>
              </a:buClr>
              <a:buSzPts val="1000"/>
              <a:buChar char="•"/>
              <a:defRPr/>
            </a:lvl9pPr>
          </a:lstStyle>
          <a:p>
            <a:endParaRPr/>
          </a:p>
        </p:txBody>
      </p:sp>
      <p:sp>
        <p:nvSpPr>
          <p:cNvPr id="76" name="Google Shape;76;p15"/>
          <p:cNvSpPr txBox="1">
            <a:spLocks noGrp="1"/>
          </p:cNvSpPr>
          <p:nvPr>
            <p:ph type="body" idx="2"/>
          </p:nvPr>
        </p:nvSpPr>
        <p:spPr>
          <a:xfrm>
            <a:off x="5669815" y="3072375"/>
            <a:ext cx="4251600" cy="2967200"/>
          </a:xfrm>
          <a:prstGeom prst="rect">
            <a:avLst/>
          </a:prstGeom>
          <a:noFill/>
          <a:ln>
            <a:noFill/>
          </a:ln>
        </p:spPr>
        <p:txBody>
          <a:bodyPr spcFirstLastPara="1" wrap="square" lIns="26775" tIns="26775" rIns="26775" bIns="26775" anchor="t" anchorCtr="0">
            <a:noAutofit/>
          </a:bodyPr>
          <a:lstStyle>
            <a:lvl1pPr marL="609585" lvl="0" indent="-304792" algn="l" rtl="0">
              <a:lnSpc>
                <a:spcPct val="110000"/>
              </a:lnSpc>
              <a:spcBef>
                <a:spcPts val="1067"/>
              </a:spcBef>
              <a:spcAft>
                <a:spcPts val="0"/>
              </a:spcAft>
              <a:buClr>
                <a:srgbClr val="110046"/>
              </a:buClr>
              <a:buSzPts val="1200"/>
              <a:buFont typeface="Arial"/>
              <a:buNone/>
              <a:defRPr sz="1600"/>
            </a:lvl1pPr>
            <a:lvl2pPr marL="1219170" lvl="1" indent="-304792" algn="l" rtl="0">
              <a:lnSpc>
                <a:spcPct val="110000"/>
              </a:lnSpc>
              <a:spcBef>
                <a:spcPts val="1067"/>
              </a:spcBef>
              <a:spcAft>
                <a:spcPts val="0"/>
              </a:spcAft>
              <a:buClr>
                <a:srgbClr val="110046"/>
              </a:buClr>
              <a:buSzPts val="1200"/>
              <a:buFont typeface="Arial"/>
              <a:buNone/>
              <a:defRPr sz="1600"/>
            </a:lvl2pPr>
            <a:lvl3pPr marL="1828754" lvl="2" indent="-304792" algn="l" rtl="0">
              <a:lnSpc>
                <a:spcPct val="110000"/>
              </a:lnSpc>
              <a:spcBef>
                <a:spcPts val="1067"/>
              </a:spcBef>
              <a:spcAft>
                <a:spcPts val="0"/>
              </a:spcAft>
              <a:buClr>
                <a:srgbClr val="110046"/>
              </a:buClr>
              <a:buSzPts val="1200"/>
              <a:buFont typeface="Arial"/>
              <a:buNone/>
              <a:defRPr sz="1600"/>
            </a:lvl3pPr>
            <a:lvl4pPr marL="2438339" lvl="3" indent="-304792" algn="l" rtl="0">
              <a:lnSpc>
                <a:spcPct val="110000"/>
              </a:lnSpc>
              <a:spcBef>
                <a:spcPts val="1067"/>
              </a:spcBef>
              <a:spcAft>
                <a:spcPts val="0"/>
              </a:spcAft>
              <a:buClr>
                <a:srgbClr val="110046"/>
              </a:buClr>
              <a:buSzPts val="1200"/>
              <a:buFont typeface="Arial"/>
              <a:buNone/>
              <a:defRPr sz="1600"/>
            </a:lvl4pPr>
            <a:lvl5pPr marL="3047924" lvl="4" indent="-304792" algn="l" rtl="0">
              <a:lnSpc>
                <a:spcPct val="110000"/>
              </a:lnSpc>
              <a:spcBef>
                <a:spcPts val="1067"/>
              </a:spcBef>
              <a:spcAft>
                <a:spcPts val="0"/>
              </a:spcAft>
              <a:buClr>
                <a:srgbClr val="110046"/>
              </a:buClr>
              <a:buSzPts val="1200"/>
              <a:buFont typeface="Arial"/>
              <a:buNone/>
              <a:defRPr sz="1600"/>
            </a:lvl5pPr>
            <a:lvl6pPr marL="3657509" lvl="5" indent="-389457" algn="l" rtl="0">
              <a:lnSpc>
                <a:spcPct val="100000"/>
              </a:lnSpc>
              <a:spcBef>
                <a:spcPts val="1067"/>
              </a:spcBef>
              <a:spcAft>
                <a:spcPts val="0"/>
              </a:spcAft>
              <a:buClr>
                <a:srgbClr val="110046"/>
              </a:buClr>
              <a:buSzPts val="1000"/>
              <a:buChar char="•"/>
              <a:defRPr/>
            </a:lvl6pPr>
            <a:lvl7pPr marL="4267093" lvl="6" indent="-389457" algn="l" rtl="0">
              <a:lnSpc>
                <a:spcPct val="100000"/>
              </a:lnSpc>
              <a:spcBef>
                <a:spcPts val="1067"/>
              </a:spcBef>
              <a:spcAft>
                <a:spcPts val="0"/>
              </a:spcAft>
              <a:buClr>
                <a:srgbClr val="110046"/>
              </a:buClr>
              <a:buSzPts val="1000"/>
              <a:buChar char="•"/>
              <a:defRPr/>
            </a:lvl7pPr>
            <a:lvl8pPr marL="4876678" lvl="7" indent="-389457" algn="l" rtl="0">
              <a:lnSpc>
                <a:spcPct val="100000"/>
              </a:lnSpc>
              <a:spcBef>
                <a:spcPts val="1067"/>
              </a:spcBef>
              <a:spcAft>
                <a:spcPts val="0"/>
              </a:spcAft>
              <a:buClr>
                <a:srgbClr val="110046"/>
              </a:buClr>
              <a:buSzPts val="1000"/>
              <a:buChar char="•"/>
              <a:defRPr/>
            </a:lvl8pPr>
            <a:lvl9pPr marL="5486263" lvl="8" indent="-389457" algn="l" rtl="0">
              <a:lnSpc>
                <a:spcPct val="100000"/>
              </a:lnSpc>
              <a:spcBef>
                <a:spcPts val="1067"/>
              </a:spcBef>
              <a:spcAft>
                <a:spcPts val="0"/>
              </a:spcAft>
              <a:buClr>
                <a:srgbClr val="110046"/>
              </a:buClr>
              <a:buSzPts val="1000"/>
              <a:buChar char="•"/>
              <a:defRPr/>
            </a:lvl9pPr>
          </a:lstStyle>
          <a:p>
            <a:endParaRPr/>
          </a:p>
        </p:txBody>
      </p:sp>
      <p:sp>
        <p:nvSpPr>
          <p:cNvPr id="77" name="Google Shape;77;p15"/>
          <p:cNvSpPr txBox="1">
            <a:spLocks noGrp="1"/>
          </p:cNvSpPr>
          <p:nvPr>
            <p:ph type="body" idx="3"/>
          </p:nvPr>
        </p:nvSpPr>
        <p:spPr>
          <a:xfrm>
            <a:off x="948004" y="2230040"/>
            <a:ext cx="4251600" cy="720000"/>
          </a:xfrm>
          <a:prstGeom prst="rect">
            <a:avLst/>
          </a:prstGeom>
          <a:noFill/>
          <a:ln>
            <a:noFill/>
          </a:ln>
        </p:spPr>
        <p:txBody>
          <a:bodyPr spcFirstLastPara="1" wrap="square" lIns="26775" tIns="26775" rIns="26775" bIns="26775" anchor="b" anchorCtr="0">
            <a:noAutofit/>
          </a:bodyPr>
          <a:lstStyle>
            <a:lvl1pPr marL="609585" lvl="0" indent="-304792" algn="l" rtl="0">
              <a:lnSpc>
                <a:spcPct val="100000"/>
              </a:lnSpc>
              <a:spcBef>
                <a:spcPts val="0"/>
              </a:spcBef>
              <a:spcAft>
                <a:spcPts val="0"/>
              </a:spcAft>
              <a:buClr>
                <a:srgbClr val="110046"/>
              </a:buClr>
              <a:buSzPts val="2300"/>
              <a:buFont typeface="Arial"/>
              <a:buNone/>
              <a:defRPr sz="3067">
                <a:latin typeface="Arial"/>
                <a:ea typeface="Arial"/>
                <a:cs typeface="Arial"/>
                <a:sym typeface="Arial"/>
              </a:defRPr>
            </a:lvl1pPr>
            <a:lvl2pPr marL="1219170" lvl="1" indent="-380990" algn="l" rtl="0">
              <a:lnSpc>
                <a:spcPct val="100000"/>
              </a:lnSpc>
              <a:spcBef>
                <a:spcPts val="1067"/>
              </a:spcBef>
              <a:spcAft>
                <a:spcPts val="0"/>
              </a:spcAft>
              <a:buClr>
                <a:srgbClr val="110046"/>
              </a:buClr>
              <a:buSzPts val="900"/>
              <a:buChar char="•"/>
              <a:defRPr/>
            </a:lvl2pPr>
            <a:lvl3pPr marL="1828754" lvl="2" indent="-380990" algn="l" rtl="0">
              <a:lnSpc>
                <a:spcPct val="100000"/>
              </a:lnSpc>
              <a:spcBef>
                <a:spcPts val="1067"/>
              </a:spcBef>
              <a:spcAft>
                <a:spcPts val="0"/>
              </a:spcAft>
              <a:buClr>
                <a:srgbClr val="110046"/>
              </a:buClr>
              <a:buSzPts val="900"/>
              <a:buChar char="•"/>
              <a:defRPr/>
            </a:lvl3pPr>
            <a:lvl4pPr marL="2438339" lvl="3" indent="-380990" algn="l" rtl="0">
              <a:lnSpc>
                <a:spcPct val="100000"/>
              </a:lnSpc>
              <a:spcBef>
                <a:spcPts val="1067"/>
              </a:spcBef>
              <a:spcAft>
                <a:spcPts val="0"/>
              </a:spcAft>
              <a:buClr>
                <a:srgbClr val="110046"/>
              </a:buClr>
              <a:buSzPts val="900"/>
              <a:buChar char="•"/>
              <a:defRPr/>
            </a:lvl4pPr>
            <a:lvl5pPr marL="3047924" lvl="4" indent="-380990" algn="l" rtl="0">
              <a:lnSpc>
                <a:spcPct val="100000"/>
              </a:lnSpc>
              <a:spcBef>
                <a:spcPts val="1067"/>
              </a:spcBef>
              <a:spcAft>
                <a:spcPts val="0"/>
              </a:spcAft>
              <a:buClr>
                <a:srgbClr val="110046"/>
              </a:buClr>
              <a:buSzPts val="900"/>
              <a:buChar char="•"/>
              <a:defRPr/>
            </a:lvl5pPr>
            <a:lvl6pPr marL="3657509" lvl="5" indent="-389457" algn="l" rtl="0">
              <a:lnSpc>
                <a:spcPct val="100000"/>
              </a:lnSpc>
              <a:spcBef>
                <a:spcPts val="1067"/>
              </a:spcBef>
              <a:spcAft>
                <a:spcPts val="0"/>
              </a:spcAft>
              <a:buClr>
                <a:srgbClr val="110046"/>
              </a:buClr>
              <a:buSzPts val="1000"/>
              <a:buChar char="•"/>
              <a:defRPr/>
            </a:lvl6pPr>
            <a:lvl7pPr marL="4267093" lvl="6" indent="-389457" algn="l" rtl="0">
              <a:lnSpc>
                <a:spcPct val="100000"/>
              </a:lnSpc>
              <a:spcBef>
                <a:spcPts val="1067"/>
              </a:spcBef>
              <a:spcAft>
                <a:spcPts val="0"/>
              </a:spcAft>
              <a:buClr>
                <a:srgbClr val="110046"/>
              </a:buClr>
              <a:buSzPts val="1000"/>
              <a:buChar char="•"/>
              <a:defRPr/>
            </a:lvl7pPr>
            <a:lvl8pPr marL="4876678" lvl="7" indent="-389457" algn="l" rtl="0">
              <a:lnSpc>
                <a:spcPct val="100000"/>
              </a:lnSpc>
              <a:spcBef>
                <a:spcPts val="1067"/>
              </a:spcBef>
              <a:spcAft>
                <a:spcPts val="0"/>
              </a:spcAft>
              <a:buClr>
                <a:srgbClr val="110046"/>
              </a:buClr>
              <a:buSzPts val="1000"/>
              <a:buChar char="•"/>
              <a:defRPr/>
            </a:lvl8pPr>
            <a:lvl9pPr marL="5486263" lvl="8" indent="-389457" algn="l" rtl="0">
              <a:lnSpc>
                <a:spcPct val="100000"/>
              </a:lnSpc>
              <a:spcBef>
                <a:spcPts val="1067"/>
              </a:spcBef>
              <a:spcAft>
                <a:spcPts val="0"/>
              </a:spcAft>
              <a:buClr>
                <a:srgbClr val="110046"/>
              </a:buClr>
              <a:buSzPts val="1000"/>
              <a:buChar char="•"/>
              <a:defRPr/>
            </a:lvl9pPr>
          </a:lstStyle>
          <a:p>
            <a:endParaRPr/>
          </a:p>
        </p:txBody>
      </p:sp>
      <p:sp>
        <p:nvSpPr>
          <p:cNvPr id="78" name="Google Shape;78;p15"/>
          <p:cNvSpPr txBox="1">
            <a:spLocks noGrp="1"/>
          </p:cNvSpPr>
          <p:nvPr>
            <p:ph type="body" idx="4"/>
          </p:nvPr>
        </p:nvSpPr>
        <p:spPr>
          <a:xfrm>
            <a:off x="948004" y="3072375"/>
            <a:ext cx="4251600" cy="2967200"/>
          </a:xfrm>
          <a:prstGeom prst="rect">
            <a:avLst/>
          </a:prstGeom>
          <a:noFill/>
          <a:ln>
            <a:noFill/>
          </a:ln>
        </p:spPr>
        <p:txBody>
          <a:bodyPr spcFirstLastPara="1" wrap="square" lIns="26775" tIns="26775" rIns="26775" bIns="26775" anchor="t" anchorCtr="0">
            <a:noAutofit/>
          </a:bodyPr>
          <a:lstStyle>
            <a:lvl1pPr marL="609585" lvl="0" indent="-304792" algn="l" rtl="0">
              <a:lnSpc>
                <a:spcPct val="110000"/>
              </a:lnSpc>
              <a:spcBef>
                <a:spcPts val="1067"/>
              </a:spcBef>
              <a:spcAft>
                <a:spcPts val="0"/>
              </a:spcAft>
              <a:buClr>
                <a:srgbClr val="110046"/>
              </a:buClr>
              <a:buSzPts val="1200"/>
              <a:buFont typeface="Arial"/>
              <a:buNone/>
              <a:defRPr sz="1600"/>
            </a:lvl1pPr>
            <a:lvl2pPr marL="1219170" lvl="1" indent="-304792" algn="l" rtl="0">
              <a:lnSpc>
                <a:spcPct val="110000"/>
              </a:lnSpc>
              <a:spcBef>
                <a:spcPts val="1067"/>
              </a:spcBef>
              <a:spcAft>
                <a:spcPts val="0"/>
              </a:spcAft>
              <a:buClr>
                <a:srgbClr val="110046"/>
              </a:buClr>
              <a:buSzPts val="1200"/>
              <a:buFont typeface="Arial"/>
              <a:buNone/>
              <a:defRPr sz="1600"/>
            </a:lvl2pPr>
            <a:lvl3pPr marL="1828754" lvl="2" indent="-304792" algn="l" rtl="0">
              <a:lnSpc>
                <a:spcPct val="110000"/>
              </a:lnSpc>
              <a:spcBef>
                <a:spcPts val="1067"/>
              </a:spcBef>
              <a:spcAft>
                <a:spcPts val="0"/>
              </a:spcAft>
              <a:buClr>
                <a:srgbClr val="110046"/>
              </a:buClr>
              <a:buSzPts val="1200"/>
              <a:buFont typeface="Arial"/>
              <a:buNone/>
              <a:defRPr sz="1600"/>
            </a:lvl3pPr>
            <a:lvl4pPr marL="2438339" lvl="3" indent="-304792" algn="l" rtl="0">
              <a:lnSpc>
                <a:spcPct val="110000"/>
              </a:lnSpc>
              <a:spcBef>
                <a:spcPts val="1067"/>
              </a:spcBef>
              <a:spcAft>
                <a:spcPts val="0"/>
              </a:spcAft>
              <a:buClr>
                <a:srgbClr val="110046"/>
              </a:buClr>
              <a:buSzPts val="1200"/>
              <a:buFont typeface="Arial"/>
              <a:buNone/>
              <a:defRPr sz="1600"/>
            </a:lvl4pPr>
            <a:lvl5pPr marL="3047924" lvl="4" indent="-304792" algn="l" rtl="0">
              <a:lnSpc>
                <a:spcPct val="110000"/>
              </a:lnSpc>
              <a:spcBef>
                <a:spcPts val="1067"/>
              </a:spcBef>
              <a:spcAft>
                <a:spcPts val="0"/>
              </a:spcAft>
              <a:buClr>
                <a:srgbClr val="110046"/>
              </a:buClr>
              <a:buSzPts val="1200"/>
              <a:buFont typeface="Arial"/>
              <a:buNone/>
              <a:defRPr sz="1600"/>
            </a:lvl5pPr>
            <a:lvl6pPr marL="3657509" lvl="5" indent="-389457" algn="l" rtl="0">
              <a:lnSpc>
                <a:spcPct val="100000"/>
              </a:lnSpc>
              <a:spcBef>
                <a:spcPts val="1067"/>
              </a:spcBef>
              <a:spcAft>
                <a:spcPts val="0"/>
              </a:spcAft>
              <a:buClr>
                <a:srgbClr val="110046"/>
              </a:buClr>
              <a:buSzPts val="1000"/>
              <a:buChar char="•"/>
              <a:defRPr/>
            </a:lvl6pPr>
            <a:lvl7pPr marL="4267093" lvl="6" indent="-389457" algn="l" rtl="0">
              <a:lnSpc>
                <a:spcPct val="100000"/>
              </a:lnSpc>
              <a:spcBef>
                <a:spcPts val="1067"/>
              </a:spcBef>
              <a:spcAft>
                <a:spcPts val="0"/>
              </a:spcAft>
              <a:buClr>
                <a:srgbClr val="110046"/>
              </a:buClr>
              <a:buSzPts val="1000"/>
              <a:buChar char="•"/>
              <a:defRPr/>
            </a:lvl7pPr>
            <a:lvl8pPr marL="4876678" lvl="7" indent="-389457" algn="l" rtl="0">
              <a:lnSpc>
                <a:spcPct val="100000"/>
              </a:lnSpc>
              <a:spcBef>
                <a:spcPts val="1067"/>
              </a:spcBef>
              <a:spcAft>
                <a:spcPts val="0"/>
              </a:spcAft>
              <a:buClr>
                <a:srgbClr val="110046"/>
              </a:buClr>
              <a:buSzPts val="1000"/>
              <a:buChar char="•"/>
              <a:defRPr/>
            </a:lvl8pPr>
            <a:lvl9pPr marL="5486263" lvl="8" indent="-389457" algn="l" rtl="0">
              <a:lnSpc>
                <a:spcPct val="100000"/>
              </a:lnSpc>
              <a:spcBef>
                <a:spcPts val="1067"/>
              </a:spcBef>
              <a:spcAft>
                <a:spcPts val="0"/>
              </a:spcAft>
              <a:buClr>
                <a:srgbClr val="110046"/>
              </a:buClr>
              <a:buSzPts val="1000"/>
              <a:buChar char="•"/>
              <a:defRPr/>
            </a:lvl9pPr>
          </a:lstStyle>
          <a:p>
            <a:endParaRPr/>
          </a:p>
        </p:txBody>
      </p:sp>
      <p:sp>
        <p:nvSpPr>
          <p:cNvPr id="79" name="Google Shape;79;p15"/>
          <p:cNvSpPr txBox="1">
            <a:spLocks noGrp="1"/>
          </p:cNvSpPr>
          <p:nvPr>
            <p:ph type="title"/>
          </p:nvPr>
        </p:nvSpPr>
        <p:spPr>
          <a:xfrm>
            <a:off x="946923" y="866377"/>
            <a:ext cx="9074000" cy="1241600"/>
          </a:xfrm>
          <a:prstGeom prst="rect">
            <a:avLst/>
          </a:prstGeom>
          <a:noFill/>
          <a:ln>
            <a:noFill/>
          </a:ln>
        </p:spPr>
        <p:txBody>
          <a:bodyPr spcFirstLastPara="1" wrap="square" lIns="26775" tIns="26775" rIns="26775" bIns="26775" anchor="b" anchorCtr="0">
            <a:noAutofit/>
          </a:bodyPr>
          <a:lstStyle>
            <a:lvl1pPr lvl="0" algn="l" rtl="0">
              <a:lnSpc>
                <a:spcPct val="100000"/>
              </a:lnSpc>
              <a:spcBef>
                <a:spcPts val="0"/>
              </a:spcBef>
              <a:spcAft>
                <a:spcPts val="0"/>
              </a:spcAft>
              <a:buClr>
                <a:srgbClr val="110046"/>
              </a:buClr>
              <a:buSzPts val="700"/>
              <a:buNone/>
              <a:defRPr/>
            </a:lvl1pPr>
            <a:lvl2pPr lvl="1" algn="l" rtl="0">
              <a:lnSpc>
                <a:spcPct val="100000"/>
              </a:lnSpc>
              <a:spcBef>
                <a:spcPts val="0"/>
              </a:spcBef>
              <a:spcAft>
                <a:spcPts val="0"/>
              </a:spcAft>
              <a:buClr>
                <a:srgbClr val="110046"/>
              </a:buClr>
              <a:buSzPts val="700"/>
              <a:buNone/>
              <a:defRPr/>
            </a:lvl2pPr>
            <a:lvl3pPr lvl="2" algn="l" rtl="0">
              <a:lnSpc>
                <a:spcPct val="100000"/>
              </a:lnSpc>
              <a:spcBef>
                <a:spcPts val="0"/>
              </a:spcBef>
              <a:spcAft>
                <a:spcPts val="0"/>
              </a:spcAft>
              <a:buClr>
                <a:srgbClr val="110046"/>
              </a:buClr>
              <a:buSzPts val="700"/>
              <a:buNone/>
              <a:defRPr/>
            </a:lvl3pPr>
            <a:lvl4pPr lvl="3" algn="l" rtl="0">
              <a:lnSpc>
                <a:spcPct val="100000"/>
              </a:lnSpc>
              <a:spcBef>
                <a:spcPts val="0"/>
              </a:spcBef>
              <a:spcAft>
                <a:spcPts val="0"/>
              </a:spcAft>
              <a:buClr>
                <a:srgbClr val="110046"/>
              </a:buClr>
              <a:buSzPts val="700"/>
              <a:buNone/>
              <a:defRPr/>
            </a:lvl4pPr>
            <a:lvl5pPr lvl="4" algn="l" rtl="0">
              <a:lnSpc>
                <a:spcPct val="100000"/>
              </a:lnSpc>
              <a:spcBef>
                <a:spcPts val="0"/>
              </a:spcBef>
              <a:spcAft>
                <a:spcPts val="0"/>
              </a:spcAft>
              <a:buClr>
                <a:srgbClr val="110046"/>
              </a:buClr>
              <a:buSzPts val="700"/>
              <a:buNone/>
              <a:defRPr/>
            </a:lvl5pPr>
            <a:lvl6pPr lvl="5" algn="l" rtl="0">
              <a:lnSpc>
                <a:spcPct val="100000"/>
              </a:lnSpc>
              <a:spcBef>
                <a:spcPts val="0"/>
              </a:spcBef>
              <a:spcAft>
                <a:spcPts val="0"/>
              </a:spcAft>
              <a:buClr>
                <a:srgbClr val="110046"/>
              </a:buClr>
              <a:buSzPts val="700"/>
              <a:buNone/>
              <a:defRPr/>
            </a:lvl6pPr>
            <a:lvl7pPr lvl="6" algn="l" rtl="0">
              <a:lnSpc>
                <a:spcPct val="100000"/>
              </a:lnSpc>
              <a:spcBef>
                <a:spcPts val="0"/>
              </a:spcBef>
              <a:spcAft>
                <a:spcPts val="0"/>
              </a:spcAft>
              <a:buClr>
                <a:srgbClr val="110046"/>
              </a:buClr>
              <a:buSzPts val="700"/>
              <a:buNone/>
              <a:defRPr/>
            </a:lvl7pPr>
            <a:lvl8pPr lvl="7" algn="l" rtl="0">
              <a:lnSpc>
                <a:spcPct val="100000"/>
              </a:lnSpc>
              <a:spcBef>
                <a:spcPts val="0"/>
              </a:spcBef>
              <a:spcAft>
                <a:spcPts val="0"/>
              </a:spcAft>
              <a:buClr>
                <a:srgbClr val="110046"/>
              </a:buClr>
              <a:buSzPts val="700"/>
              <a:buNone/>
              <a:defRPr/>
            </a:lvl8pPr>
            <a:lvl9pPr lvl="8" algn="l" rtl="0">
              <a:lnSpc>
                <a:spcPct val="100000"/>
              </a:lnSpc>
              <a:spcBef>
                <a:spcPts val="0"/>
              </a:spcBef>
              <a:spcAft>
                <a:spcPts val="0"/>
              </a:spcAft>
              <a:buClr>
                <a:srgbClr val="110046"/>
              </a:buClr>
              <a:buSzPts val="700"/>
              <a:buNone/>
              <a:defRPr/>
            </a:lvl9pPr>
          </a:lstStyle>
          <a:p>
            <a:endParaRPr/>
          </a:p>
        </p:txBody>
      </p:sp>
      <p:sp>
        <p:nvSpPr>
          <p:cNvPr id="80" name="Google Shape;80;p15"/>
          <p:cNvSpPr txBox="1">
            <a:spLocks noGrp="1"/>
          </p:cNvSpPr>
          <p:nvPr>
            <p:ph type="sldNum" idx="12"/>
          </p:nvPr>
        </p:nvSpPr>
        <p:spPr>
          <a:xfrm>
            <a:off x="5977052" y="6536531"/>
            <a:ext cx="233200" cy="238800"/>
          </a:xfrm>
          <a:prstGeom prst="rect">
            <a:avLst/>
          </a:prstGeom>
          <a:noFill/>
          <a:ln>
            <a:noFill/>
          </a:ln>
        </p:spPr>
        <p:txBody>
          <a:bodyPr spcFirstLastPara="1" wrap="square" lIns="26775" tIns="26775" rIns="26775" bIns="26775" anchor="t" anchorCtr="0">
            <a:noAutofit/>
          </a:bodyPr>
          <a:lstStyle>
            <a:lvl1pPr marL="0" lvl="0"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1pPr>
            <a:lvl2pPr marL="0" lvl="1"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2pPr>
            <a:lvl3pPr marL="0" lvl="2"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3pPr>
            <a:lvl4pPr marL="0" lvl="3"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4pPr>
            <a:lvl5pPr marL="0" lvl="4"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5pPr>
            <a:lvl6pPr marL="0" lvl="5"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6pPr>
            <a:lvl7pPr marL="0" lvl="6"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7pPr>
            <a:lvl8pPr marL="0" lvl="7"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8pPr>
            <a:lvl9pPr marL="0" lvl="8"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9pPr>
          </a:lstStyle>
          <a:p>
            <a:fld id="{00000000-1234-1234-1234-123412341234}" type="slidenum">
              <a:rPr lang="sv" smtClean="0"/>
              <a:pPr/>
              <a:t>‹#›</a:t>
            </a:fld>
            <a:endParaRPr lang="sv" sz="1867">
              <a:latin typeface="Arial"/>
              <a:ea typeface="Arial"/>
              <a:cs typeface="Arial"/>
              <a:sym typeface="Arial"/>
            </a:endParaRPr>
          </a:p>
        </p:txBody>
      </p:sp>
    </p:spTree>
    <p:extLst>
      <p:ext uri="{BB962C8B-B14F-4D97-AF65-F5344CB8AC3E}">
        <p14:creationId xmlns:p14="http://schemas.microsoft.com/office/powerpoint/2010/main" val="9184528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Rubrik och innehåll" type="obj">
  <p:cSld name="Rubrik och innehåll">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1191684" y="179919"/>
            <a:ext cx="9810800" cy="1714400"/>
          </a:xfrm>
          <a:prstGeom prst="rect">
            <a:avLst/>
          </a:prstGeom>
          <a:noFill/>
          <a:ln>
            <a:noFill/>
          </a:ln>
        </p:spPr>
        <p:txBody>
          <a:bodyPr spcFirstLastPara="1" wrap="square" lIns="11125" tIns="11125" rIns="11125" bIns="11125" anchor="ctr" anchorCtr="0">
            <a:noAutofit/>
          </a:bodyPr>
          <a:lstStyle>
            <a:lvl1pPr lvl="0" algn="ctr" rtl="0">
              <a:lnSpc>
                <a:spcPct val="100000"/>
              </a:lnSpc>
              <a:spcBef>
                <a:spcPts val="0"/>
              </a:spcBef>
              <a:spcAft>
                <a:spcPts val="0"/>
              </a:spcAft>
              <a:buClr>
                <a:srgbClr val="110046"/>
              </a:buClr>
              <a:buSzPts val="500"/>
              <a:buFont typeface="Arial"/>
              <a:buNone/>
              <a:defRPr/>
            </a:lvl1pPr>
            <a:lvl2pPr lvl="1" algn="ctr" rtl="0">
              <a:lnSpc>
                <a:spcPct val="100000"/>
              </a:lnSpc>
              <a:spcBef>
                <a:spcPts val="0"/>
              </a:spcBef>
              <a:spcAft>
                <a:spcPts val="0"/>
              </a:spcAft>
              <a:buClr>
                <a:srgbClr val="110046"/>
              </a:buClr>
              <a:buSzPts val="500"/>
              <a:buFont typeface="Arial"/>
              <a:buNone/>
              <a:defRPr/>
            </a:lvl2pPr>
            <a:lvl3pPr lvl="2" algn="ctr" rtl="0">
              <a:lnSpc>
                <a:spcPct val="100000"/>
              </a:lnSpc>
              <a:spcBef>
                <a:spcPts val="0"/>
              </a:spcBef>
              <a:spcAft>
                <a:spcPts val="0"/>
              </a:spcAft>
              <a:buClr>
                <a:srgbClr val="110046"/>
              </a:buClr>
              <a:buSzPts val="500"/>
              <a:buFont typeface="Arial"/>
              <a:buNone/>
              <a:defRPr/>
            </a:lvl3pPr>
            <a:lvl4pPr lvl="3" algn="ctr" rtl="0">
              <a:lnSpc>
                <a:spcPct val="100000"/>
              </a:lnSpc>
              <a:spcBef>
                <a:spcPts val="0"/>
              </a:spcBef>
              <a:spcAft>
                <a:spcPts val="0"/>
              </a:spcAft>
              <a:buClr>
                <a:srgbClr val="110046"/>
              </a:buClr>
              <a:buSzPts val="500"/>
              <a:buFont typeface="Arial"/>
              <a:buNone/>
              <a:defRPr/>
            </a:lvl4pPr>
            <a:lvl5pPr lvl="4" algn="ctr" rtl="0">
              <a:lnSpc>
                <a:spcPct val="100000"/>
              </a:lnSpc>
              <a:spcBef>
                <a:spcPts val="0"/>
              </a:spcBef>
              <a:spcAft>
                <a:spcPts val="0"/>
              </a:spcAft>
              <a:buClr>
                <a:srgbClr val="110046"/>
              </a:buClr>
              <a:buSzPts val="500"/>
              <a:buFont typeface="Arial"/>
              <a:buNone/>
              <a:defRPr/>
            </a:lvl5pPr>
            <a:lvl6pPr lvl="5" algn="ctr" rtl="0">
              <a:lnSpc>
                <a:spcPct val="100000"/>
              </a:lnSpc>
              <a:spcBef>
                <a:spcPts val="0"/>
              </a:spcBef>
              <a:spcAft>
                <a:spcPts val="0"/>
              </a:spcAft>
              <a:buClr>
                <a:srgbClr val="110046"/>
              </a:buClr>
              <a:buSzPts val="500"/>
              <a:buFont typeface="Arial"/>
              <a:buNone/>
              <a:defRPr/>
            </a:lvl6pPr>
            <a:lvl7pPr lvl="6" algn="ctr" rtl="0">
              <a:lnSpc>
                <a:spcPct val="100000"/>
              </a:lnSpc>
              <a:spcBef>
                <a:spcPts val="0"/>
              </a:spcBef>
              <a:spcAft>
                <a:spcPts val="0"/>
              </a:spcAft>
              <a:buClr>
                <a:srgbClr val="110046"/>
              </a:buClr>
              <a:buSzPts val="500"/>
              <a:buFont typeface="Arial"/>
              <a:buNone/>
              <a:defRPr/>
            </a:lvl7pPr>
            <a:lvl8pPr lvl="7" algn="ctr" rtl="0">
              <a:lnSpc>
                <a:spcPct val="100000"/>
              </a:lnSpc>
              <a:spcBef>
                <a:spcPts val="0"/>
              </a:spcBef>
              <a:spcAft>
                <a:spcPts val="0"/>
              </a:spcAft>
              <a:buClr>
                <a:srgbClr val="110046"/>
              </a:buClr>
              <a:buSzPts val="500"/>
              <a:buFont typeface="Arial"/>
              <a:buNone/>
              <a:defRPr/>
            </a:lvl8pPr>
            <a:lvl9pPr lvl="8" algn="ctr" rtl="0">
              <a:lnSpc>
                <a:spcPct val="100000"/>
              </a:lnSpc>
              <a:spcBef>
                <a:spcPts val="0"/>
              </a:spcBef>
              <a:spcAft>
                <a:spcPts val="0"/>
              </a:spcAft>
              <a:buClr>
                <a:srgbClr val="110046"/>
              </a:buClr>
              <a:buSzPts val="500"/>
              <a:buFont typeface="Arial"/>
              <a:buNone/>
              <a:defRPr/>
            </a:lvl9pPr>
          </a:lstStyle>
          <a:p>
            <a:endParaRPr/>
          </a:p>
        </p:txBody>
      </p:sp>
      <p:sp>
        <p:nvSpPr>
          <p:cNvPr id="83" name="Google Shape;83;p16"/>
          <p:cNvSpPr txBox="1">
            <a:spLocks noGrp="1"/>
          </p:cNvSpPr>
          <p:nvPr>
            <p:ph type="body" idx="1"/>
          </p:nvPr>
        </p:nvSpPr>
        <p:spPr>
          <a:xfrm>
            <a:off x="1191684" y="2290233"/>
            <a:ext cx="9810800" cy="4019600"/>
          </a:xfrm>
          <a:prstGeom prst="rect">
            <a:avLst/>
          </a:prstGeom>
          <a:noFill/>
          <a:ln>
            <a:noFill/>
          </a:ln>
        </p:spPr>
        <p:txBody>
          <a:bodyPr spcFirstLastPara="1" wrap="square" lIns="11125" tIns="11125" rIns="11125" bIns="11125" anchor="ctr" anchorCtr="0">
            <a:noAutofit/>
          </a:bodyPr>
          <a:lstStyle>
            <a:lvl1pPr marL="609585" lvl="0" indent="-364058" algn="l" rtl="0">
              <a:lnSpc>
                <a:spcPct val="100000"/>
              </a:lnSpc>
              <a:spcBef>
                <a:spcPts val="1867"/>
              </a:spcBef>
              <a:spcAft>
                <a:spcPts val="0"/>
              </a:spcAft>
              <a:buClr>
                <a:srgbClr val="3F2318"/>
              </a:buClr>
              <a:buSzPts val="700"/>
              <a:buFont typeface="Arial"/>
              <a:buChar char="•"/>
              <a:defRPr/>
            </a:lvl1pPr>
            <a:lvl2pPr marL="1219170" lvl="1" indent="-364058" algn="l" rtl="0">
              <a:lnSpc>
                <a:spcPct val="100000"/>
              </a:lnSpc>
              <a:spcBef>
                <a:spcPts val="1867"/>
              </a:spcBef>
              <a:spcAft>
                <a:spcPts val="0"/>
              </a:spcAft>
              <a:buClr>
                <a:srgbClr val="3F2318"/>
              </a:buClr>
              <a:buSzPts val="700"/>
              <a:buFont typeface="Arial"/>
              <a:buChar char="–"/>
              <a:defRPr/>
            </a:lvl2pPr>
            <a:lvl3pPr marL="1828754" lvl="2" indent="-364058" algn="l" rtl="0">
              <a:lnSpc>
                <a:spcPct val="100000"/>
              </a:lnSpc>
              <a:spcBef>
                <a:spcPts val="1867"/>
              </a:spcBef>
              <a:spcAft>
                <a:spcPts val="0"/>
              </a:spcAft>
              <a:buClr>
                <a:srgbClr val="3F2318"/>
              </a:buClr>
              <a:buSzPts val="700"/>
              <a:buFont typeface="Arial"/>
              <a:buChar char="▪"/>
              <a:defRPr/>
            </a:lvl3pPr>
            <a:lvl4pPr marL="2438339" lvl="3" indent="-364058" algn="l" rtl="0">
              <a:lnSpc>
                <a:spcPct val="100000"/>
              </a:lnSpc>
              <a:spcBef>
                <a:spcPts val="1867"/>
              </a:spcBef>
              <a:spcAft>
                <a:spcPts val="0"/>
              </a:spcAft>
              <a:buClr>
                <a:srgbClr val="3F2318"/>
              </a:buClr>
              <a:buSzPts val="700"/>
              <a:buFont typeface="Arial"/>
              <a:buChar char="•"/>
              <a:defRPr/>
            </a:lvl4pPr>
            <a:lvl5pPr marL="3047924" lvl="4" indent="-364058" algn="l" rtl="0">
              <a:lnSpc>
                <a:spcPct val="100000"/>
              </a:lnSpc>
              <a:spcBef>
                <a:spcPts val="1867"/>
              </a:spcBef>
              <a:spcAft>
                <a:spcPts val="0"/>
              </a:spcAft>
              <a:buClr>
                <a:srgbClr val="3F2318"/>
              </a:buClr>
              <a:buSzPts val="700"/>
              <a:buFont typeface="Arial"/>
              <a:buChar char="–"/>
              <a:defRPr/>
            </a:lvl5pPr>
            <a:lvl6pPr marL="3657509" lvl="5" indent="-406390" algn="l" rtl="0">
              <a:lnSpc>
                <a:spcPct val="100000"/>
              </a:lnSpc>
              <a:spcBef>
                <a:spcPts val="1733"/>
              </a:spcBef>
              <a:spcAft>
                <a:spcPts val="0"/>
              </a:spcAft>
              <a:buClr>
                <a:schemeClr val="dk1"/>
              </a:buClr>
              <a:buSzPts val="1200"/>
              <a:buFont typeface="Arial"/>
              <a:buChar char="•"/>
              <a:defRPr/>
            </a:lvl6pPr>
            <a:lvl7pPr marL="4267093" lvl="6" indent="-406390" algn="l" rtl="0">
              <a:lnSpc>
                <a:spcPct val="100000"/>
              </a:lnSpc>
              <a:spcBef>
                <a:spcPts val="1733"/>
              </a:spcBef>
              <a:spcAft>
                <a:spcPts val="0"/>
              </a:spcAft>
              <a:buClr>
                <a:schemeClr val="dk1"/>
              </a:buClr>
              <a:buSzPts val="1200"/>
              <a:buFont typeface="Arial"/>
              <a:buChar char="•"/>
              <a:defRPr/>
            </a:lvl7pPr>
            <a:lvl8pPr marL="4876678" lvl="7" indent="-406390" algn="l" rtl="0">
              <a:lnSpc>
                <a:spcPct val="100000"/>
              </a:lnSpc>
              <a:spcBef>
                <a:spcPts val="1733"/>
              </a:spcBef>
              <a:spcAft>
                <a:spcPts val="0"/>
              </a:spcAft>
              <a:buClr>
                <a:schemeClr val="dk1"/>
              </a:buClr>
              <a:buSzPts val="1200"/>
              <a:buFont typeface="Arial"/>
              <a:buChar char="•"/>
              <a:defRPr/>
            </a:lvl8pPr>
            <a:lvl9pPr marL="5486263" lvl="8" indent="-406390" algn="l" rtl="0">
              <a:lnSpc>
                <a:spcPct val="100000"/>
              </a:lnSpc>
              <a:spcBef>
                <a:spcPts val="1733"/>
              </a:spcBef>
              <a:spcAft>
                <a:spcPts val="0"/>
              </a:spcAft>
              <a:buClr>
                <a:schemeClr val="dk1"/>
              </a:buClr>
              <a:buSzPts val="1200"/>
              <a:buFont typeface="Arial"/>
              <a:buChar char="•"/>
              <a:defRPr/>
            </a:lvl9pPr>
          </a:lstStyle>
          <a:p>
            <a:endParaRPr/>
          </a:p>
        </p:txBody>
      </p:sp>
    </p:spTree>
    <p:extLst>
      <p:ext uri="{BB962C8B-B14F-4D97-AF65-F5344CB8AC3E}">
        <p14:creationId xmlns:p14="http://schemas.microsoft.com/office/powerpoint/2010/main" val="38416771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matchingName="Title - Turquoise">
  <p:cSld name="Title - Turquoise">
    <p:bg>
      <p:bgPr>
        <a:solidFill>
          <a:srgbClr val="0BAAB8"/>
        </a:solidFill>
        <a:effectLst/>
      </p:bgPr>
    </p:bg>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1079235" y="1506140"/>
            <a:ext cx="8575600" cy="2321600"/>
          </a:xfrm>
          <a:prstGeom prst="rect">
            <a:avLst/>
          </a:prstGeom>
          <a:noFill/>
          <a:ln>
            <a:noFill/>
          </a:ln>
        </p:spPr>
        <p:txBody>
          <a:bodyPr spcFirstLastPara="1" wrap="square" lIns="26775" tIns="26775" rIns="26775" bIns="26775" anchor="b" anchorCtr="0">
            <a:noAutofit/>
          </a:bodyPr>
          <a:lstStyle>
            <a:lvl1pPr lvl="0" algn="l" rtl="0">
              <a:lnSpc>
                <a:spcPct val="100000"/>
              </a:lnSpc>
              <a:spcBef>
                <a:spcPts val="0"/>
              </a:spcBef>
              <a:spcAft>
                <a:spcPts val="0"/>
              </a:spcAft>
              <a:buClr>
                <a:srgbClr val="FFFFFF"/>
              </a:buClr>
              <a:buSzPts val="4200"/>
              <a:buNone/>
              <a:defRPr sz="5600" b="1">
                <a:solidFill>
                  <a:srgbClr val="FFFFFF"/>
                </a:solidFill>
              </a:defRPr>
            </a:lvl1pPr>
            <a:lvl2pPr lvl="1" algn="l" rtl="0">
              <a:lnSpc>
                <a:spcPct val="100000"/>
              </a:lnSpc>
              <a:spcBef>
                <a:spcPts val="0"/>
              </a:spcBef>
              <a:spcAft>
                <a:spcPts val="0"/>
              </a:spcAft>
              <a:buClr>
                <a:srgbClr val="110046"/>
              </a:buClr>
              <a:buSzPts val="700"/>
              <a:buNone/>
              <a:defRPr/>
            </a:lvl2pPr>
            <a:lvl3pPr lvl="2" algn="l" rtl="0">
              <a:lnSpc>
                <a:spcPct val="100000"/>
              </a:lnSpc>
              <a:spcBef>
                <a:spcPts val="0"/>
              </a:spcBef>
              <a:spcAft>
                <a:spcPts val="0"/>
              </a:spcAft>
              <a:buClr>
                <a:srgbClr val="110046"/>
              </a:buClr>
              <a:buSzPts val="700"/>
              <a:buNone/>
              <a:defRPr/>
            </a:lvl3pPr>
            <a:lvl4pPr lvl="3" algn="l" rtl="0">
              <a:lnSpc>
                <a:spcPct val="100000"/>
              </a:lnSpc>
              <a:spcBef>
                <a:spcPts val="0"/>
              </a:spcBef>
              <a:spcAft>
                <a:spcPts val="0"/>
              </a:spcAft>
              <a:buClr>
                <a:srgbClr val="110046"/>
              </a:buClr>
              <a:buSzPts val="700"/>
              <a:buNone/>
              <a:defRPr/>
            </a:lvl4pPr>
            <a:lvl5pPr lvl="4" algn="l" rtl="0">
              <a:lnSpc>
                <a:spcPct val="100000"/>
              </a:lnSpc>
              <a:spcBef>
                <a:spcPts val="0"/>
              </a:spcBef>
              <a:spcAft>
                <a:spcPts val="0"/>
              </a:spcAft>
              <a:buClr>
                <a:srgbClr val="110046"/>
              </a:buClr>
              <a:buSzPts val="700"/>
              <a:buNone/>
              <a:defRPr/>
            </a:lvl5pPr>
            <a:lvl6pPr lvl="5" algn="l" rtl="0">
              <a:lnSpc>
                <a:spcPct val="100000"/>
              </a:lnSpc>
              <a:spcBef>
                <a:spcPts val="0"/>
              </a:spcBef>
              <a:spcAft>
                <a:spcPts val="0"/>
              </a:spcAft>
              <a:buClr>
                <a:srgbClr val="110046"/>
              </a:buClr>
              <a:buSzPts val="700"/>
              <a:buNone/>
              <a:defRPr/>
            </a:lvl6pPr>
            <a:lvl7pPr lvl="6" algn="l" rtl="0">
              <a:lnSpc>
                <a:spcPct val="100000"/>
              </a:lnSpc>
              <a:spcBef>
                <a:spcPts val="0"/>
              </a:spcBef>
              <a:spcAft>
                <a:spcPts val="0"/>
              </a:spcAft>
              <a:buClr>
                <a:srgbClr val="110046"/>
              </a:buClr>
              <a:buSzPts val="700"/>
              <a:buNone/>
              <a:defRPr/>
            </a:lvl7pPr>
            <a:lvl8pPr lvl="7" algn="l" rtl="0">
              <a:lnSpc>
                <a:spcPct val="100000"/>
              </a:lnSpc>
              <a:spcBef>
                <a:spcPts val="0"/>
              </a:spcBef>
              <a:spcAft>
                <a:spcPts val="0"/>
              </a:spcAft>
              <a:buClr>
                <a:srgbClr val="110046"/>
              </a:buClr>
              <a:buSzPts val="700"/>
              <a:buNone/>
              <a:defRPr/>
            </a:lvl8pPr>
            <a:lvl9pPr lvl="8" algn="l" rtl="0">
              <a:lnSpc>
                <a:spcPct val="100000"/>
              </a:lnSpc>
              <a:spcBef>
                <a:spcPts val="0"/>
              </a:spcBef>
              <a:spcAft>
                <a:spcPts val="0"/>
              </a:spcAft>
              <a:buClr>
                <a:srgbClr val="110046"/>
              </a:buClr>
              <a:buSzPts val="700"/>
              <a:buNone/>
              <a:defRPr/>
            </a:lvl9pPr>
          </a:lstStyle>
          <a:p>
            <a:endParaRPr/>
          </a:p>
        </p:txBody>
      </p:sp>
      <p:pic>
        <p:nvPicPr>
          <p:cNvPr id="86" name="Google Shape;86;p17" descr="Bild"/>
          <p:cNvPicPr preferRelativeResize="0"/>
          <p:nvPr/>
        </p:nvPicPr>
        <p:blipFill rotWithShape="1">
          <a:blip r:embed="rId2">
            <a:alphaModFix/>
          </a:blip>
          <a:srcRect/>
          <a:stretch/>
        </p:blipFill>
        <p:spPr>
          <a:xfrm>
            <a:off x="10790767" y="6369051"/>
            <a:ext cx="1041400" cy="215900"/>
          </a:xfrm>
          <a:prstGeom prst="rect">
            <a:avLst/>
          </a:prstGeom>
          <a:noFill/>
          <a:ln>
            <a:noFill/>
          </a:ln>
        </p:spPr>
      </p:pic>
      <p:sp>
        <p:nvSpPr>
          <p:cNvPr id="87" name="Google Shape;87;p17"/>
          <p:cNvSpPr txBox="1">
            <a:spLocks noGrp="1"/>
          </p:cNvSpPr>
          <p:nvPr>
            <p:ph type="body" idx="1"/>
          </p:nvPr>
        </p:nvSpPr>
        <p:spPr>
          <a:xfrm>
            <a:off x="1079235" y="3926085"/>
            <a:ext cx="8898400" cy="1734800"/>
          </a:xfrm>
          <a:prstGeom prst="rect">
            <a:avLst/>
          </a:prstGeom>
          <a:noFill/>
          <a:ln>
            <a:noFill/>
          </a:ln>
        </p:spPr>
        <p:txBody>
          <a:bodyPr spcFirstLastPara="1" wrap="square" lIns="26775" tIns="26775" rIns="26775" bIns="26775" anchor="t" anchorCtr="0">
            <a:noAutofit/>
          </a:bodyPr>
          <a:lstStyle>
            <a:lvl1pPr marL="609585" lvl="0" indent="-304792" algn="l" rtl="0">
              <a:lnSpc>
                <a:spcPct val="100000"/>
              </a:lnSpc>
              <a:spcBef>
                <a:spcPts val="0"/>
              </a:spcBef>
              <a:spcAft>
                <a:spcPts val="0"/>
              </a:spcAft>
              <a:buClr>
                <a:srgbClr val="FFFFFF"/>
              </a:buClr>
              <a:buSzPts val="1700"/>
              <a:buFont typeface="Arial"/>
              <a:buNone/>
              <a:defRPr sz="2267">
                <a:solidFill>
                  <a:srgbClr val="FFFFFF"/>
                </a:solidFill>
              </a:defRPr>
            </a:lvl1pPr>
            <a:lvl2pPr marL="1219170" lvl="1" indent="-380990" algn="l" rtl="0">
              <a:lnSpc>
                <a:spcPct val="100000"/>
              </a:lnSpc>
              <a:spcBef>
                <a:spcPts val="1067"/>
              </a:spcBef>
              <a:spcAft>
                <a:spcPts val="0"/>
              </a:spcAft>
              <a:buClr>
                <a:srgbClr val="110046"/>
              </a:buClr>
              <a:buSzPts val="900"/>
              <a:buChar char="•"/>
              <a:defRPr/>
            </a:lvl2pPr>
            <a:lvl3pPr marL="1828754" lvl="2" indent="-380990" algn="l" rtl="0">
              <a:lnSpc>
                <a:spcPct val="100000"/>
              </a:lnSpc>
              <a:spcBef>
                <a:spcPts val="1067"/>
              </a:spcBef>
              <a:spcAft>
                <a:spcPts val="0"/>
              </a:spcAft>
              <a:buClr>
                <a:srgbClr val="110046"/>
              </a:buClr>
              <a:buSzPts val="900"/>
              <a:buChar char="•"/>
              <a:defRPr/>
            </a:lvl3pPr>
            <a:lvl4pPr marL="2438339" lvl="3" indent="-380990" algn="l" rtl="0">
              <a:lnSpc>
                <a:spcPct val="100000"/>
              </a:lnSpc>
              <a:spcBef>
                <a:spcPts val="1067"/>
              </a:spcBef>
              <a:spcAft>
                <a:spcPts val="0"/>
              </a:spcAft>
              <a:buClr>
                <a:srgbClr val="110046"/>
              </a:buClr>
              <a:buSzPts val="900"/>
              <a:buChar char="•"/>
              <a:defRPr/>
            </a:lvl4pPr>
            <a:lvl5pPr marL="3047924" lvl="4" indent="-380990" algn="l" rtl="0">
              <a:lnSpc>
                <a:spcPct val="100000"/>
              </a:lnSpc>
              <a:spcBef>
                <a:spcPts val="1067"/>
              </a:spcBef>
              <a:spcAft>
                <a:spcPts val="0"/>
              </a:spcAft>
              <a:buClr>
                <a:srgbClr val="110046"/>
              </a:buClr>
              <a:buSzPts val="900"/>
              <a:buChar char="•"/>
              <a:defRPr/>
            </a:lvl5pPr>
            <a:lvl6pPr marL="3657509" lvl="5" indent="-389457" algn="l" rtl="0">
              <a:lnSpc>
                <a:spcPct val="100000"/>
              </a:lnSpc>
              <a:spcBef>
                <a:spcPts val="1067"/>
              </a:spcBef>
              <a:spcAft>
                <a:spcPts val="0"/>
              </a:spcAft>
              <a:buClr>
                <a:srgbClr val="110046"/>
              </a:buClr>
              <a:buSzPts val="1000"/>
              <a:buChar char="•"/>
              <a:defRPr/>
            </a:lvl6pPr>
            <a:lvl7pPr marL="4267093" lvl="6" indent="-389457" algn="l" rtl="0">
              <a:lnSpc>
                <a:spcPct val="100000"/>
              </a:lnSpc>
              <a:spcBef>
                <a:spcPts val="1067"/>
              </a:spcBef>
              <a:spcAft>
                <a:spcPts val="0"/>
              </a:spcAft>
              <a:buClr>
                <a:srgbClr val="110046"/>
              </a:buClr>
              <a:buSzPts val="1000"/>
              <a:buChar char="•"/>
              <a:defRPr/>
            </a:lvl7pPr>
            <a:lvl8pPr marL="4876678" lvl="7" indent="-389457" algn="l" rtl="0">
              <a:lnSpc>
                <a:spcPct val="100000"/>
              </a:lnSpc>
              <a:spcBef>
                <a:spcPts val="1067"/>
              </a:spcBef>
              <a:spcAft>
                <a:spcPts val="0"/>
              </a:spcAft>
              <a:buClr>
                <a:srgbClr val="110046"/>
              </a:buClr>
              <a:buSzPts val="1000"/>
              <a:buChar char="•"/>
              <a:defRPr/>
            </a:lvl8pPr>
            <a:lvl9pPr marL="5486263" lvl="8" indent="-389457" algn="l" rtl="0">
              <a:lnSpc>
                <a:spcPct val="100000"/>
              </a:lnSpc>
              <a:spcBef>
                <a:spcPts val="1067"/>
              </a:spcBef>
              <a:spcAft>
                <a:spcPts val="0"/>
              </a:spcAft>
              <a:buClr>
                <a:srgbClr val="110046"/>
              </a:buClr>
              <a:buSzPts val="1000"/>
              <a:buChar char="•"/>
              <a:defRPr/>
            </a:lvl9pPr>
          </a:lstStyle>
          <a:p>
            <a:endParaRPr/>
          </a:p>
        </p:txBody>
      </p:sp>
    </p:spTree>
    <p:extLst>
      <p:ext uri="{BB962C8B-B14F-4D97-AF65-F5344CB8AC3E}">
        <p14:creationId xmlns:p14="http://schemas.microsoft.com/office/powerpoint/2010/main" val="138229031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matchingName="Title - Blue">
  <p:cSld name="Title - Blue">
    <p:bg>
      <p:bgPr>
        <a:solidFill>
          <a:srgbClr val="110046"/>
        </a:solidFill>
        <a:effectLst/>
      </p:bgPr>
    </p:bg>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1079235" y="1506140"/>
            <a:ext cx="8575600" cy="2321600"/>
          </a:xfrm>
          <a:prstGeom prst="rect">
            <a:avLst/>
          </a:prstGeom>
          <a:noFill/>
          <a:ln>
            <a:noFill/>
          </a:ln>
        </p:spPr>
        <p:txBody>
          <a:bodyPr spcFirstLastPara="1" wrap="square" lIns="26775" tIns="26775" rIns="26775" bIns="26775" anchor="b" anchorCtr="0">
            <a:noAutofit/>
          </a:bodyPr>
          <a:lstStyle>
            <a:lvl1pPr lvl="0" algn="l" rtl="0">
              <a:lnSpc>
                <a:spcPct val="100000"/>
              </a:lnSpc>
              <a:spcBef>
                <a:spcPts val="0"/>
              </a:spcBef>
              <a:spcAft>
                <a:spcPts val="0"/>
              </a:spcAft>
              <a:buClr>
                <a:srgbClr val="FFB3B3"/>
              </a:buClr>
              <a:buSzPts val="4200"/>
              <a:buNone/>
              <a:defRPr sz="5600" b="1">
                <a:solidFill>
                  <a:srgbClr val="FFB3B3"/>
                </a:solidFill>
              </a:defRPr>
            </a:lvl1pPr>
            <a:lvl2pPr lvl="1" algn="l" rtl="0">
              <a:lnSpc>
                <a:spcPct val="100000"/>
              </a:lnSpc>
              <a:spcBef>
                <a:spcPts val="0"/>
              </a:spcBef>
              <a:spcAft>
                <a:spcPts val="0"/>
              </a:spcAft>
              <a:buClr>
                <a:srgbClr val="110046"/>
              </a:buClr>
              <a:buSzPts val="700"/>
              <a:buNone/>
              <a:defRPr/>
            </a:lvl2pPr>
            <a:lvl3pPr lvl="2" algn="l" rtl="0">
              <a:lnSpc>
                <a:spcPct val="100000"/>
              </a:lnSpc>
              <a:spcBef>
                <a:spcPts val="0"/>
              </a:spcBef>
              <a:spcAft>
                <a:spcPts val="0"/>
              </a:spcAft>
              <a:buClr>
                <a:srgbClr val="110046"/>
              </a:buClr>
              <a:buSzPts val="700"/>
              <a:buNone/>
              <a:defRPr/>
            </a:lvl3pPr>
            <a:lvl4pPr lvl="3" algn="l" rtl="0">
              <a:lnSpc>
                <a:spcPct val="100000"/>
              </a:lnSpc>
              <a:spcBef>
                <a:spcPts val="0"/>
              </a:spcBef>
              <a:spcAft>
                <a:spcPts val="0"/>
              </a:spcAft>
              <a:buClr>
                <a:srgbClr val="110046"/>
              </a:buClr>
              <a:buSzPts val="700"/>
              <a:buNone/>
              <a:defRPr/>
            </a:lvl4pPr>
            <a:lvl5pPr lvl="4" algn="l" rtl="0">
              <a:lnSpc>
                <a:spcPct val="100000"/>
              </a:lnSpc>
              <a:spcBef>
                <a:spcPts val="0"/>
              </a:spcBef>
              <a:spcAft>
                <a:spcPts val="0"/>
              </a:spcAft>
              <a:buClr>
                <a:srgbClr val="110046"/>
              </a:buClr>
              <a:buSzPts val="700"/>
              <a:buNone/>
              <a:defRPr/>
            </a:lvl5pPr>
            <a:lvl6pPr lvl="5" algn="l" rtl="0">
              <a:lnSpc>
                <a:spcPct val="100000"/>
              </a:lnSpc>
              <a:spcBef>
                <a:spcPts val="0"/>
              </a:spcBef>
              <a:spcAft>
                <a:spcPts val="0"/>
              </a:spcAft>
              <a:buClr>
                <a:srgbClr val="110046"/>
              </a:buClr>
              <a:buSzPts val="700"/>
              <a:buNone/>
              <a:defRPr/>
            </a:lvl6pPr>
            <a:lvl7pPr lvl="6" algn="l" rtl="0">
              <a:lnSpc>
                <a:spcPct val="100000"/>
              </a:lnSpc>
              <a:spcBef>
                <a:spcPts val="0"/>
              </a:spcBef>
              <a:spcAft>
                <a:spcPts val="0"/>
              </a:spcAft>
              <a:buClr>
                <a:srgbClr val="110046"/>
              </a:buClr>
              <a:buSzPts val="700"/>
              <a:buNone/>
              <a:defRPr/>
            </a:lvl7pPr>
            <a:lvl8pPr lvl="7" algn="l" rtl="0">
              <a:lnSpc>
                <a:spcPct val="100000"/>
              </a:lnSpc>
              <a:spcBef>
                <a:spcPts val="0"/>
              </a:spcBef>
              <a:spcAft>
                <a:spcPts val="0"/>
              </a:spcAft>
              <a:buClr>
                <a:srgbClr val="110046"/>
              </a:buClr>
              <a:buSzPts val="700"/>
              <a:buNone/>
              <a:defRPr/>
            </a:lvl8pPr>
            <a:lvl9pPr lvl="8" algn="l" rtl="0">
              <a:lnSpc>
                <a:spcPct val="100000"/>
              </a:lnSpc>
              <a:spcBef>
                <a:spcPts val="0"/>
              </a:spcBef>
              <a:spcAft>
                <a:spcPts val="0"/>
              </a:spcAft>
              <a:buClr>
                <a:srgbClr val="110046"/>
              </a:buClr>
              <a:buSzPts val="700"/>
              <a:buNone/>
              <a:defRPr/>
            </a:lvl9pPr>
          </a:lstStyle>
          <a:p>
            <a:endParaRPr/>
          </a:p>
        </p:txBody>
      </p:sp>
      <p:pic>
        <p:nvPicPr>
          <p:cNvPr id="90" name="Google Shape;90;p18" descr="Bild"/>
          <p:cNvPicPr preferRelativeResize="0"/>
          <p:nvPr/>
        </p:nvPicPr>
        <p:blipFill rotWithShape="1">
          <a:blip r:embed="rId2">
            <a:alphaModFix/>
          </a:blip>
          <a:srcRect/>
          <a:stretch/>
        </p:blipFill>
        <p:spPr>
          <a:xfrm>
            <a:off x="10789709" y="6369051"/>
            <a:ext cx="1034521" cy="215900"/>
          </a:xfrm>
          <a:prstGeom prst="rect">
            <a:avLst/>
          </a:prstGeom>
          <a:noFill/>
          <a:ln>
            <a:noFill/>
          </a:ln>
        </p:spPr>
      </p:pic>
      <p:sp>
        <p:nvSpPr>
          <p:cNvPr id="91" name="Google Shape;91;p18"/>
          <p:cNvSpPr txBox="1">
            <a:spLocks noGrp="1"/>
          </p:cNvSpPr>
          <p:nvPr>
            <p:ph type="body" idx="1"/>
          </p:nvPr>
        </p:nvSpPr>
        <p:spPr>
          <a:xfrm>
            <a:off x="1068836" y="3929991"/>
            <a:ext cx="8919200" cy="1231200"/>
          </a:xfrm>
          <a:prstGeom prst="rect">
            <a:avLst/>
          </a:prstGeom>
          <a:noFill/>
          <a:ln>
            <a:noFill/>
          </a:ln>
        </p:spPr>
        <p:txBody>
          <a:bodyPr spcFirstLastPara="1" wrap="square" lIns="26775" tIns="26775" rIns="26775" bIns="26775" anchor="t" anchorCtr="0">
            <a:noAutofit/>
          </a:bodyPr>
          <a:lstStyle>
            <a:lvl1pPr marL="609585" lvl="0" indent="-304792" algn="l" rtl="0">
              <a:lnSpc>
                <a:spcPct val="100000"/>
              </a:lnSpc>
              <a:spcBef>
                <a:spcPts val="0"/>
              </a:spcBef>
              <a:spcAft>
                <a:spcPts val="0"/>
              </a:spcAft>
              <a:buClr>
                <a:srgbClr val="FFFFFF"/>
              </a:buClr>
              <a:buSzPts val="1700"/>
              <a:buFont typeface="Arial"/>
              <a:buNone/>
              <a:defRPr sz="2267">
                <a:solidFill>
                  <a:srgbClr val="FFFFFF"/>
                </a:solidFill>
              </a:defRPr>
            </a:lvl1pPr>
            <a:lvl2pPr marL="1219170" lvl="1" indent="-304792" algn="l" rtl="0">
              <a:lnSpc>
                <a:spcPct val="100000"/>
              </a:lnSpc>
              <a:spcBef>
                <a:spcPts val="0"/>
              </a:spcBef>
              <a:spcAft>
                <a:spcPts val="0"/>
              </a:spcAft>
              <a:buClr>
                <a:srgbClr val="FFFFFF"/>
              </a:buClr>
              <a:buSzPts val="1700"/>
              <a:buFont typeface="Arial"/>
              <a:buNone/>
              <a:defRPr sz="2267">
                <a:solidFill>
                  <a:srgbClr val="FFFFFF"/>
                </a:solidFill>
              </a:defRPr>
            </a:lvl2pPr>
            <a:lvl3pPr marL="1828754" lvl="2" indent="-304792" algn="l" rtl="0">
              <a:lnSpc>
                <a:spcPct val="100000"/>
              </a:lnSpc>
              <a:spcBef>
                <a:spcPts val="0"/>
              </a:spcBef>
              <a:spcAft>
                <a:spcPts val="0"/>
              </a:spcAft>
              <a:buClr>
                <a:srgbClr val="FFFFFF"/>
              </a:buClr>
              <a:buSzPts val="1700"/>
              <a:buFont typeface="Arial"/>
              <a:buNone/>
              <a:defRPr sz="2267">
                <a:solidFill>
                  <a:srgbClr val="FFFFFF"/>
                </a:solidFill>
              </a:defRPr>
            </a:lvl3pPr>
            <a:lvl4pPr marL="2438339" lvl="3" indent="-304792" algn="l" rtl="0">
              <a:lnSpc>
                <a:spcPct val="100000"/>
              </a:lnSpc>
              <a:spcBef>
                <a:spcPts val="0"/>
              </a:spcBef>
              <a:spcAft>
                <a:spcPts val="0"/>
              </a:spcAft>
              <a:buClr>
                <a:srgbClr val="FFFFFF"/>
              </a:buClr>
              <a:buSzPts val="1700"/>
              <a:buFont typeface="Arial"/>
              <a:buNone/>
              <a:defRPr sz="2267">
                <a:solidFill>
                  <a:srgbClr val="FFFFFF"/>
                </a:solidFill>
              </a:defRPr>
            </a:lvl4pPr>
            <a:lvl5pPr marL="3047924" lvl="4" indent="-304792" algn="l" rtl="0">
              <a:lnSpc>
                <a:spcPct val="100000"/>
              </a:lnSpc>
              <a:spcBef>
                <a:spcPts val="0"/>
              </a:spcBef>
              <a:spcAft>
                <a:spcPts val="0"/>
              </a:spcAft>
              <a:buClr>
                <a:srgbClr val="FFFFFF"/>
              </a:buClr>
              <a:buSzPts val="1700"/>
              <a:buFont typeface="Arial"/>
              <a:buNone/>
              <a:defRPr sz="2267">
                <a:solidFill>
                  <a:srgbClr val="FFFFFF"/>
                </a:solidFill>
              </a:defRPr>
            </a:lvl5pPr>
            <a:lvl6pPr marL="3657509" lvl="5" indent="-389457" algn="l" rtl="0">
              <a:lnSpc>
                <a:spcPct val="100000"/>
              </a:lnSpc>
              <a:spcBef>
                <a:spcPts val="1067"/>
              </a:spcBef>
              <a:spcAft>
                <a:spcPts val="0"/>
              </a:spcAft>
              <a:buClr>
                <a:srgbClr val="110046"/>
              </a:buClr>
              <a:buSzPts val="1000"/>
              <a:buChar char="•"/>
              <a:defRPr/>
            </a:lvl6pPr>
            <a:lvl7pPr marL="4267093" lvl="6" indent="-389457" algn="l" rtl="0">
              <a:lnSpc>
                <a:spcPct val="100000"/>
              </a:lnSpc>
              <a:spcBef>
                <a:spcPts val="1067"/>
              </a:spcBef>
              <a:spcAft>
                <a:spcPts val="0"/>
              </a:spcAft>
              <a:buClr>
                <a:srgbClr val="110046"/>
              </a:buClr>
              <a:buSzPts val="1000"/>
              <a:buChar char="•"/>
              <a:defRPr/>
            </a:lvl7pPr>
            <a:lvl8pPr marL="4876678" lvl="7" indent="-389457" algn="l" rtl="0">
              <a:lnSpc>
                <a:spcPct val="100000"/>
              </a:lnSpc>
              <a:spcBef>
                <a:spcPts val="1067"/>
              </a:spcBef>
              <a:spcAft>
                <a:spcPts val="0"/>
              </a:spcAft>
              <a:buClr>
                <a:srgbClr val="110046"/>
              </a:buClr>
              <a:buSzPts val="1000"/>
              <a:buChar char="•"/>
              <a:defRPr/>
            </a:lvl8pPr>
            <a:lvl9pPr marL="5486263" lvl="8" indent="-389457" algn="l" rtl="0">
              <a:lnSpc>
                <a:spcPct val="100000"/>
              </a:lnSpc>
              <a:spcBef>
                <a:spcPts val="1067"/>
              </a:spcBef>
              <a:spcAft>
                <a:spcPts val="0"/>
              </a:spcAft>
              <a:buClr>
                <a:srgbClr val="110046"/>
              </a:buClr>
              <a:buSzPts val="1000"/>
              <a:buChar char="•"/>
              <a:defRPr/>
            </a:lvl9pPr>
          </a:lstStyle>
          <a:p>
            <a:endParaRPr/>
          </a:p>
        </p:txBody>
      </p:sp>
    </p:spTree>
    <p:extLst>
      <p:ext uri="{BB962C8B-B14F-4D97-AF65-F5344CB8AC3E}">
        <p14:creationId xmlns:p14="http://schemas.microsoft.com/office/powerpoint/2010/main" val="24362023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 Gray 1">
  <p:cSld name="Title - Gray 1">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1079235" y="1506140"/>
            <a:ext cx="8575600" cy="2321600"/>
          </a:xfrm>
          <a:prstGeom prst="rect">
            <a:avLst/>
          </a:prstGeom>
          <a:noFill/>
          <a:ln>
            <a:noFill/>
          </a:ln>
        </p:spPr>
        <p:txBody>
          <a:bodyPr spcFirstLastPara="1" wrap="square" lIns="26775" tIns="26775" rIns="26775" bIns="26775" anchor="b" anchorCtr="0">
            <a:noAutofit/>
          </a:bodyPr>
          <a:lstStyle>
            <a:lvl1pPr lvl="0" algn="l" rtl="0">
              <a:lnSpc>
                <a:spcPct val="100000"/>
              </a:lnSpc>
              <a:spcBef>
                <a:spcPts val="0"/>
              </a:spcBef>
              <a:spcAft>
                <a:spcPts val="0"/>
              </a:spcAft>
              <a:buClr>
                <a:srgbClr val="110046"/>
              </a:buClr>
              <a:buSzPts val="4200"/>
              <a:buNone/>
              <a:defRPr sz="5600" b="1"/>
            </a:lvl1pPr>
            <a:lvl2pPr lvl="1" algn="l" rtl="0">
              <a:lnSpc>
                <a:spcPct val="100000"/>
              </a:lnSpc>
              <a:spcBef>
                <a:spcPts val="0"/>
              </a:spcBef>
              <a:spcAft>
                <a:spcPts val="0"/>
              </a:spcAft>
              <a:buClr>
                <a:srgbClr val="110046"/>
              </a:buClr>
              <a:buSzPts val="700"/>
              <a:buNone/>
              <a:defRPr/>
            </a:lvl2pPr>
            <a:lvl3pPr lvl="2" algn="l" rtl="0">
              <a:lnSpc>
                <a:spcPct val="100000"/>
              </a:lnSpc>
              <a:spcBef>
                <a:spcPts val="0"/>
              </a:spcBef>
              <a:spcAft>
                <a:spcPts val="0"/>
              </a:spcAft>
              <a:buClr>
                <a:srgbClr val="110046"/>
              </a:buClr>
              <a:buSzPts val="700"/>
              <a:buNone/>
              <a:defRPr/>
            </a:lvl3pPr>
            <a:lvl4pPr lvl="3" algn="l" rtl="0">
              <a:lnSpc>
                <a:spcPct val="100000"/>
              </a:lnSpc>
              <a:spcBef>
                <a:spcPts val="0"/>
              </a:spcBef>
              <a:spcAft>
                <a:spcPts val="0"/>
              </a:spcAft>
              <a:buClr>
                <a:srgbClr val="110046"/>
              </a:buClr>
              <a:buSzPts val="700"/>
              <a:buNone/>
              <a:defRPr/>
            </a:lvl4pPr>
            <a:lvl5pPr lvl="4" algn="l" rtl="0">
              <a:lnSpc>
                <a:spcPct val="100000"/>
              </a:lnSpc>
              <a:spcBef>
                <a:spcPts val="0"/>
              </a:spcBef>
              <a:spcAft>
                <a:spcPts val="0"/>
              </a:spcAft>
              <a:buClr>
                <a:srgbClr val="110046"/>
              </a:buClr>
              <a:buSzPts val="700"/>
              <a:buNone/>
              <a:defRPr/>
            </a:lvl5pPr>
            <a:lvl6pPr lvl="5" algn="l" rtl="0">
              <a:lnSpc>
                <a:spcPct val="100000"/>
              </a:lnSpc>
              <a:spcBef>
                <a:spcPts val="0"/>
              </a:spcBef>
              <a:spcAft>
                <a:spcPts val="0"/>
              </a:spcAft>
              <a:buClr>
                <a:srgbClr val="110046"/>
              </a:buClr>
              <a:buSzPts val="700"/>
              <a:buNone/>
              <a:defRPr/>
            </a:lvl6pPr>
            <a:lvl7pPr lvl="6" algn="l" rtl="0">
              <a:lnSpc>
                <a:spcPct val="100000"/>
              </a:lnSpc>
              <a:spcBef>
                <a:spcPts val="0"/>
              </a:spcBef>
              <a:spcAft>
                <a:spcPts val="0"/>
              </a:spcAft>
              <a:buClr>
                <a:srgbClr val="110046"/>
              </a:buClr>
              <a:buSzPts val="700"/>
              <a:buNone/>
              <a:defRPr/>
            </a:lvl7pPr>
            <a:lvl8pPr lvl="7" algn="l" rtl="0">
              <a:lnSpc>
                <a:spcPct val="100000"/>
              </a:lnSpc>
              <a:spcBef>
                <a:spcPts val="0"/>
              </a:spcBef>
              <a:spcAft>
                <a:spcPts val="0"/>
              </a:spcAft>
              <a:buClr>
                <a:srgbClr val="110046"/>
              </a:buClr>
              <a:buSzPts val="700"/>
              <a:buNone/>
              <a:defRPr/>
            </a:lvl8pPr>
            <a:lvl9pPr lvl="8" algn="l" rtl="0">
              <a:lnSpc>
                <a:spcPct val="100000"/>
              </a:lnSpc>
              <a:spcBef>
                <a:spcPts val="0"/>
              </a:spcBef>
              <a:spcAft>
                <a:spcPts val="0"/>
              </a:spcAft>
              <a:buClr>
                <a:srgbClr val="110046"/>
              </a:buClr>
              <a:buSzPts val="700"/>
              <a:buNone/>
              <a:defRPr/>
            </a:lvl9pPr>
          </a:lstStyle>
          <a:p>
            <a:endParaRPr/>
          </a:p>
        </p:txBody>
      </p:sp>
      <p:sp>
        <p:nvSpPr>
          <p:cNvPr id="94" name="Google Shape;94;p19"/>
          <p:cNvSpPr txBox="1">
            <a:spLocks noGrp="1"/>
          </p:cNvSpPr>
          <p:nvPr>
            <p:ph type="body" idx="1"/>
          </p:nvPr>
        </p:nvSpPr>
        <p:spPr>
          <a:xfrm>
            <a:off x="1067181" y="3929991"/>
            <a:ext cx="8599600" cy="1204000"/>
          </a:xfrm>
          <a:prstGeom prst="rect">
            <a:avLst/>
          </a:prstGeom>
          <a:noFill/>
          <a:ln>
            <a:noFill/>
          </a:ln>
        </p:spPr>
        <p:txBody>
          <a:bodyPr spcFirstLastPara="1" wrap="square" lIns="26775" tIns="26775" rIns="26775" bIns="26775" anchor="t" anchorCtr="0">
            <a:noAutofit/>
          </a:bodyPr>
          <a:lstStyle>
            <a:lvl1pPr marL="609585" lvl="0" indent="-304792" algn="l" rtl="0">
              <a:lnSpc>
                <a:spcPct val="100000"/>
              </a:lnSpc>
              <a:spcBef>
                <a:spcPts val="0"/>
              </a:spcBef>
              <a:spcAft>
                <a:spcPts val="0"/>
              </a:spcAft>
              <a:buClr>
                <a:srgbClr val="110046"/>
              </a:buClr>
              <a:buSzPts val="1700"/>
              <a:buFont typeface="Arial"/>
              <a:buNone/>
              <a:defRPr sz="2267"/>
            </a:lvl1pPr>
            <a:lvl2pPr marL="1219170" lvl="1" indent="-304792" algn="l" rtl="0">
              <a:lnSpc>
                <a:spcPct val="100000"/>
              </a:lnSpc>
              <a:spcBef>
                <a:spcPts val="0"/>
              </a:spcBef>
              <a:spcAft>
                <a:spcPts val="0"/>
              </a:spcAft>
              <a:buClr>
                <a:srgbClr val="110046"/>
              </a:buClr>
              <a:buSzPts val="1700"/>
              <a:buFont typeface="Arial"/>
              <a:buNone/>
              <a:defRPr sz="2267"/>
            </a:lvl2pPr>
            <a:lvl3pPr marL="1828754" lvl="2" indent="-304792" algn="l" rtl="0">
              <a:lnSpc>
                <a:spcPct val="100000"/>
              </a:lnSpc>
              <a:spcBef>
                <a:spcPts val="0"/>
              </a:spcBef>
              <a:spcAft>
                <a:spcPts val="0"/>
              </a:spcAft>
              <a:buClr>
                <a:srgbClr val="110046"/>
              </a:buClr>
              <a:buSzPts val="1700"/>
              <a:buFont typeface="Arial"/>
              <a:buNone/>
              <a:defRPr sz="2267"/>
            </a:lvl3pPr>
            <a:lvl4pPr marL="2438339" lvl="3" indent="-304792" algn="l" rtl="0">
              <a:lnSpc>
                <a:spcPct val="100000"/>
              </a:lnSpc>
              <a:spcBef>
                <a:spcPts val="0"/>
              </a:spcBef>
              <a:spcAft>
                <a:spcPts val="0"/>
              </a:spcAft>
              <a:buClr>
                <a:srgbClr val="110046"/>
              </a:buClr>
              <a:buSzPts val="1700"/>
              <a:buFont typeface="Arial"/>
              <a:buNone/>
              <a:defRPr sz="2267"/>
            </a:lvl4pPr>
            <a:lvl5pPr marL="3047924" lvl="4" indent="-304792" algn="l" rtl="0">
              <a:lnSpc>
                <a:spcPct val="100000"/>
              </a:lnSpc>
              <a:spcBef>
                <a:spcPts val="0"/>
              </a:spcBef>
              <a:spcAft>
                <a:spcPts val="0"/>
              </a:spcAft>
              <a:buClr>
                <a:srgbClr val="110046"/>
              </a:buClr>
              <a:buSzPts val="1700"/>
              <a:buFont typeface="Arial"/>
              <a:buNone/>
              <a:defRPr sz="2267"/>
            </a:lvl5pPr>
            <a:lvl6pPr marL="3657509" lvl="5" indent="-389457" algn="l" rtl="0">
              <a:lnSpc>
                <a:spcPct val="100000"/>
              </a:lnSpc>
              <a:spcBef>
                <a:spcPts val="1067"/>
              </a:spcBef>
              <a:spcAft>
                <a:spcPts val="0"/>
              </a:spcAft>
              <a:buClr>
                <a:srgbClr val="110046"/>
              </a:buClr>
              <a:buSzPts val="1000"/>
              <a:buChar char="•"/>
              <a:defRPr/>
            </a:lvl6pPr>
            <a:lvl7pPr marL="4267093" lvl="6" indent="-389457" algn="l" rtl="0">
              <a:lnSpc>
                <a:spcPct val="100000"/>
              </a:lnSpc>
              <a:spcBef>
                <a:spcPts val="1067"/>
              </a:spcBef>
              <a:spcAft>
                <a:spcPts val="0"/>
              </a:spcAft>
              <a:buClr>
                <a:srgbClr val="110046"/>
              </a:buClr>
              <a:buSzPts val="1000"/>
              <a:buChar char="•"/>
              <a:defRPr/>
            </a:lvl7pPr>
            <a:lvl8pPr marL="4876678" lvl="7" indent="-389457" algn="l" rtl="0">
              <a:lnSpc>
                <a:spcPct val="100000"/>
              </a:lnSpc>
              <a:spcBef>
                <a:spcPts val="1067"/>
              </a:spcBef>
              <a:spcAft>
                <a:spcPts val="0"/>
              </a:spcAft>
              <a:buClr>
                <a:srgbClr val="110046"/>
              </a:buClr>
              <a:buSzPts val="1000"/>
              <a:buChar char="•"/>
              <a:defRPr/>
            </a:lvl8pPr>
            <a:lvl9pPr marL="5486263" lvl="8" indent="-389457" algn="l" rtl="0">
              <a:lnSpc>
                <a:spcPct val="100000"/>
              </a:lnSpc>
              <a:spcBef>
                <a:spcPts val="1067"/>
              </a:spcBef>
              <a:spcAft>
                <a:spcPts val="0"/>
              </a:spcAft>
              <a:buClr>
                <a:srgbClr val="110046"/>
              </a:buClr>
              <a:buSzPts val="1000"/>
              <a:buChar char="•"/>
              <a:defRPr/>
            </a:lvl9pPr>
          </a:lstStyle>
          <a:p>
            <a:endParaRPr/>
          </a:p>
        </p:txBody>
      </p:sp>
      <p:sp>
        <p:nvSpPr>
          <p:cNvPr id="95" name="Google Shape;95;p19"/>
          <p:cNvSpPr txBox="1">
            <a:spLocks noGrp="1"/>
          </p:cNvSpPr>
          <p:nvPr>
            <p:ph type="sldNum" idx="12"/>
          </p:nvPr>
        </p:nvSpPr>
        <p:spPr>
          <a:xfrm>
            <a:off x="5977052" y="6536531"/>
            <a:ext cx="233200" cy="238800"/>
          </a:xfrm>
          <a:prstGeom prst="rect">
            <a:avLst/>
          </a:prstGeom>
          <a:noFill/>
          <a:ln>
            <a:noFill/>
          </a:ln>
        </p:spPr>
        <p:txBody>
          <a:bodyPr spcFirstLastPara="1" wrap="square" lIns="26775" tIns="26775" rIns="26775" bIns="26775" anchor="t" anchorCtr="0">
            <a:noAutofit/>
          </a:bodyPr>
          <a:lstStyle>
            <a:lvl1pPr marL="0" lvl="0"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1pPr>
            <a:lvl2pPr marL="0" lvl="1"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2pPr>
            <a:lvl3pPr marL="0" lvl="2"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3pPr>
            <a:lvl4pPr marL="0" lvl="3"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4pPr>
            <a:lvl5pPr marL="0" lvl="4"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5pPr>
            <a:lvl6pPr marL="0" lvl="5"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6pPr>
            <a:lvl7pPr marL="0" lvl="6"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7pPr>
            <a:lvl8pPr marL="0" lvl="7"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8pPr>
            <a:lvl9pPr marL="0" lvl="8"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9pPr>
          </a:lstStyle>
          <a:p>
            <a:fld id="{00000000-1234-1234-1234-123412341234}" type="slidenum">
              <a:rPr lang="sv" smtClean="0"/>
              <a:pPr/>
              <a:t>‹#›</a:t>
            </a:fld>
            <a:endParaRPr lang="sv" sz="1867">
              <a:latin typeface="Arial"/>
              <a:ea typeface="Arial"/>
              <a:cs typeface="Arial"/>
              <a:sym typeface="Arial"/>
            </a:endParaRPr>
          </a:p>
        </p:txBody>
      </p:sp>
    </p:spTree>
    <p:extLst>
      <p:ext uri="{BB962C8B-B14F-4D97-AF65-F5344CB8AC3E}">
        <p14:creationId xmlns:p14="http://schemas.microsoft.com/office/powerpoint/2010/main" val="13801480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BLANK_1">
  <p:cSld name="BLANK_1">
    <p:spTree>
      <p:nvGrpSpPr>
        <p:cNvPr id="1" name="Shape 96"/>
        <p:cNvGrpSpPr/>
        <p:nvPr/>
      </p:nvGrpSpPr>
      <p:grpSpPr>
        <a:xfrm>
          <a:off x="0" y="0"/>
          <a:ext cx="0" cy="0"/>
          <a:chOff x="0" y="0"/>
          <a:chExt cx="0" cy="0"/>
        </a:xfrm>
      </p:grpSpPr>
      <p:sp>
        <p:nvSpPr>
          <p:cNvPr id="97" name="Google Shape;97;p20"/>
          <p:cNvSpPr txBox="1">
            <a:spLocks noGrp="1"/>
          </p:cNvSpPr>
          <p:nvPr>
            <p:ph type="sldNum" idx="12"/>
          </p:nvPr>
        </p:nvSpPr>
        <p:spPr>
          <a:xfrm>
            <a:off x="11381736" y="6333135"/>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sv" smtClean="0"/>
              <a:pPr/>
              <a:t>‹#›</a:t>
            </a:fld>
            <a:endParaRPr lang="sv"/>
          </a:p>
        </p:txBody>
      </p:sp>
    </p:spTree>
    <p:extLst>
      <p:ext uri="{BB962C8B-B14F-4D97-AF65-F5344CB8AC3E}">
        <p14:creationId xmlns:p14="http://schemas.microsoft.com/office/powerpoint/2010/main" val="93813414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1_Rubrikbild">
  <p:cSld name="1_Rubrikbild">
    <p:spTree>
      <p:nvGrpSpPr>
        <p:cNvPr id="1" name="Shape 98"/>
        <p:cNvGrpSpPr/>
        <p:nvPr/>
      </p:nvGrpSpPr>
      <p:grpSpPr>
        <a:xfrm>
          <a:off x="0" y="0"/>
          <a:ext cx="0" cy="0"/>
          <a:chOff x="0" y="0"/>
          <a:chExt cx="0" cy="0"/>
        </a:xfrm>
      </p:grpSpPr>
      <p:grpSp>
        <p:nvGrpSpPr>
          <p:cNvPr id="99" name="Google Shape;99;p21"/>
          <p:cNvGrpSpPr/>
          <p:nvPr/>
        </p:nvGrpSpPr>
        <p:grpSpPr>
          <a:xfrm>
            <a:off x="203201" y="203200"/>
            <a:ext cx="11699900" cy="5630501"/>
            <a:chOff x="152400" y="152400"/>
            <a:chExt cx="8774925" cy="4222876"/>
          </a:xfrm>
        </p:grpSpPr>
        <p:pic>
          <p:nvPicPr>
            <p:cNvPr id="100" name="Google Shape;100;p21"/>
            <p:cNvPicPr preferRelativeResize="0"/>
            <p:nvPr/>
          </p:nvPicPr>
          <p:blipFill>
            <a:blip r:embed="rId2">
              <a:alphaModFix/>
            </a:blip>
            <a:stretch>
              <a:fillRect/>
            </a:stretch>
          </p:blipFill>
          <p:spPr>
            <a:xfrm>
              <a:off x="152400" y="152400"/>
              <a:ext cx="8706600" cy="4222876"/>
            </a:xfrm>
            <a:prstGeom prst="rect">
              <a:avLst/>
            </a:prstGeom>
            <a:noFill/>
            <a:ln>
              <a:noFill/>
            </a:ln>
          </p:spPr>
        </p:pic>
        <p:sp>
          <p:nvSpPr>
            <p:cNvPr id="101" name="Google Shape;101;p21"/>
            <p:cNvSpPr txBox="1"/>
            <p:nvPr/>
          </p:nvSpPr>
          <p:spPr>
            <a:xfrm>
              <a:off x="283475" y="485415"/>
              <a:ext cx="2679600" cy="947400"/>
            </a:xfrm>
            <a:prstGeom prst="rect">
              <a:avLst/>
            </a:prstGeom>
            <a:noFill/>
            <a:ln>
              <a:noFill/>
            </a:ln>
          </p:spPr>
          <p:txBody>
            <a:bodyPr spcFirstLastPara="1" wrap="square" lIns="26775" tIns="26775" rIns="26775" bIns="26775" anchor="t" anchorCtr="0">
              <a:noAutofit/>
            </a:bodyPr>
            <a:lstStyle/>
            <a:p>
              <a:pPr marL="0" lvl="0" indent="0" algn="l" rtl="0">
                <a:spcBef>
                  <a:spcPts val="0"/>
                </a:spcBef>
                <a:spcAft>
                  <a:spcPts val="0"/>
                </a:spcAft>
                <a:buNone/>
              </a:pPr>
              <a:endParaRPr sz="1067">
                <a:solidFill>
                  <a:srgbClr val="110046"/>
                </a:solidFill>
              </a:endParaRPr>
            </a:p>
          </p:txBody>
        </p:sp>
        <p:sp>
          <p:nvSpPr>
            <p:cNvPr id="102" name="Google Shape;102;p21"/>
            <p:cNvSpPr txBox="1"/>
            <p:nvPr/>
          </p:nvSpPr>
          <p:spPr>
            <a:xfrm>
              <a:off x="3165900" y="485415"/>
              <a:ext cx="2842800" cy="947400"/>
            </a:xfrm>
            <a:prstGeom prst="rect">
              <a:avLst/>
            </a:prstGeom>
            <a:noFill/>
            <a:ln>
              <a:noFill/>
            </a:ln>
          </p:spPr>
          <p:txBody>
            <a:bodyPr spcFirstLastPara="1" wrap="square" lIns="26775" tIns="26775" rIns="26775" bIns="26775" anchor="t" anchorCtr="0">
              <a:noAutofit/>
            </a:bodyPr>
            <a:lstStyle/>
            <a:p>
              <a:pPr marL="0" lvl="0" indent="0" algn="l" rtl="0">
                <a:spcBef>
                  <a:spcPts val="0"/>
                </a:spcBef>
                <a:spcAft>
                  <a:spcPts val="0"/>
                </a:spcAft>
                <a:buNone/>
              </a:pPr>
              <a:endParaRPr sz="1067">
                <a:solidFill>
                  <a:srgbClr val="110046"/>
                </a:solidFill>
              </a:endParaRPr>
            </a:p>
          </p:txBody>
        </p:sp>
        <p:sp>
          <p:nvSpPr>
            <p:cNvPr id="103" name="Google Shape;103;p21"/>
            <p:cNvSpPr txBox="1"/>
            <p:nvPr/>
          </p:nvSpPr>
          <p:spPr>
            <a:xfrm>
              <a:off x="6152450" y="485415"/>
              <a:ext cx="2679600" cy="947400"/>
            </a:xfrm>
            <a:prstGeom prst="rect">
              <a:avLst/>
            </a:prstGeom>
            <a:noFill/>
            <a:ln>
              <a:noFill/>
            </a:ln>
          </p:spPr>
          <p:txBody>
            <a:bodyPr spcFirstLastPara="1" wrap="square" lIns="26775" tIns="26775" rIns="26775" bIns="26775" anchor="t" anchorCtr="0">
              <a:noAutofit/>
            </a:bodyPr>
            <a:lstStyle/>
            <a:p>
              <a:pPr marL="0" lvl="0" indent="0" algn="l" rtl="0">
                <a:spcBef>
                  <a:spcPts val="0"/>
                </a:spcBef>
                <a:spcAft>
                  <a:spcPts val="0"/>
                </a:spcAft>
                <a:buNone/>
              </a:pPr>
              <a:endParaRPr sz="1067">
                <a:solidFill>
                  <a:srgbClr val="110046"/>
                </a:solidFill>
              </a:endParaRPr>
            </a:p>
          </p:txBody>
        </p:sp>
        <p:sp>
          <p:nvSpPr>
            <p:cNvPr id="104" name="Google Shape;104;p21"/>
            <p:cNvSpPr txBox="1"/>
            <p:nvPr/>
          </p:nvSpPr>
          <p:spPr>
            <a:xfrm>
              <a:off x="297713" y="1841523"/>
              <a:ext cx="2679600" cy="947400"/>
            </a:xfrm>
            <a:prstGeom prst="rect">
              <a:avLst/>
            </a:prstGeom>
            <a:noFill/>
            <a:ln>
              <a:noFill/>
            </a:ln>
          </p:spPr>
          <p:txBody>
            <a:bodyPr spcFirstLastPara="1" wrap="square" lIns="26775" tIns="26775" rIns="26775" bIns="26775" anchor="t" anchorCtr="0">
              <a:noAutofit/>
            </a:bodyPr>
            <a:lstStyle/>
            <a:p>
              <a:pPr marL="0" lvl="0" indent="0" algn="l" rtl="0">
                <a:spcBef>
                  <a:spcPts val="0"/>
                </a:spcBef>
                <a:spcAft>
                  <a:spcPts val="0"/>
                </a:spcAft>
                <a:buNone/>
              </a:pPr>
              <a:endParaRPr sz="1067">
                <a:solidFill>
                  <a:srgbClr val="110046"/>
                </a:solidFill>
              </a:endParaRPr>
            </a:p>
          </p:txBody>
        </p:sp>
        <p:sp>
          <p:nvSpPr>
            <p:cNvPr id="105" name="Google Shape;105;p21"/>
            <p:cNvSpPr txBox="1"/>
            <p:nvPr/>
          </p:nvSpPr>
          <p:spPr>
            <a:xfrm>
              <a:off x="3180138" y="1841523"/>
              <a:ext cx="2842800" cy="947400"/>
            </a:xfrm>
            <a:prstGeom prst="rect">
              <a:avLst/>
            </a:prstGeom>
            <a:noFill/>
            <a:ln>
              <a:noFill/>
            </a:ln>
          </p:spPr>
          <p:txBody>
            <a:bodyPr spcFirstLastPara="1" wrap="square" lIns="26775" tIns="26775" rIns="26775" bIns="26775" anchor="t" anchorCtr="0">
              <a:noAutofit/>
            </a:bodyPr>
            <a:lstStyle/>
            <a:p>
              <a:pPr marL="0" lvl="0" indent="0" algn="l" rtl="0">
                <a:spcBef>
                  <a:spcPts val="0"/>
                </a:spcBef>
                <a:spcAft>
                  <a:spcPts val="0"/>
                </a:spcAft>
                <a:buNone/>
              </a:pPr>
              <a:endParaRPr sz="1067">
                <a:solidFill>
                  <a:srgbClr val="110046"/>
                </a:solidFill>
              </a:endParaRPr>
            </a:p>
          </p:txBody>
        </p:sp>
        <p:sp>
          <p:nvSpPr>
            <p:cNvPr id="106" name="Google Shape;106;p21"/>
            <p:cNvSpPr txBox="1"/>
            <p:nvPr/>
          </p:nvSpPr>
          <p:spPr>
            <a:xfrm>
              <a:off x="6166688" y="1841523"/>
              <a:ext cx="2679600" cy="947400"/>
            </a:xfrm>
            <a:prstGeom prst="rect">
              <a:avLst/>
            </a:prstGeom>
            <a:noFill/>
            <a:ln>
              <a:noFill/>
            </a:ln>
          </p:spPr>
          <p:txBody>
            <a:bodyPr spcFirstLastPara="1" wrap="square" lIns="26775" tIns="26775" rIns="26775" bIns="26775" anchor="t" anchorCtr="0">
              <a:noAutofit/>
            </a:bodyPr>
            <a:lstStyle/>
            <a:p>
              <a:pPr marL="0" lvl="0" indent="0" algn="l" rtl="0">
                <a:spcBef>
                  <a:spcPts val="0"/>
                </a:spcBef>
                <a:spcAft>
                  <a:spcPts val="0"/>
                </a:spcAft>
                <a:buNone/>
              </a:pPr>
              <a:endParaRPr sz="1067">
                <a:solidFill>
                  <a:srgbClr val="110046"/>
                </a:solidFill>
              </a:endParaRPr>
            </a:p>
          </p:txBody>
        </p:sp>
        <p:sp>
          <p:nvSpPr>
            <p:cNvPr id="107" name="Google Shape;107;p21"/>
            <p:cNvSpPr txBox="1"/>
            <p:nvPr/>
          </p:nvSpPr>
          <p:spPr>
            <a:xfrm>
              <a:off x="327250" y="3197631"/>
              <a:ext cx="2679600" cy="947400"/>
            </a:xfrm>
            <a:prstGeom prst="rect">
              <a:avLst/>
            </a:prstGeom>
            <a:noFill/>
            <a:ln>
              <a:noFill/>
            </a:ln>
          </p:spPr>
          <p:txBody>
            <a:bodyPr spcFirstLastPara="1" wrap="square" lIns="26775" tIns="26775" rIns="26775" bIns="26775" anchor="t" anchorCtr="0">
              <a:noAutofit/>
            </a:bodyPr>
            <a:lstStyle/>
            <a:p>
              <a:pPr marL="0" lvl="0" indent="0" algn="l" rtl="0">
                <a:spcBef>
                  <a:spcPts val="0"/>
                </a:spcBef>
                <a:spcAft>
                  <a:spcPts val="0"/>
                </a:spcAft>
                <a:buNone/>
              </a:pPr>
              <a:endParaRPr sz="1067">
                <a:solidFill>
                  <a:srgbClr val="110046"/>
                </a:solidFill>
              </a:endParaRPr>
            </a:p>
          </p:txBody>
        </p:sp>
        <p:sp>
          <p:nvSpPr>
            <p:cNvPr id="108" name="Google Shape;108;p21"/>
            <p:cNvSpPr txBox="1"/>
            <p:nvPr/>
          </p:nvSpPr>
          <p:spPr>
            <a:xfrm>
              <a:off x="3209675" y="3197631"/>
              <a:ext cx="2842800" cy="947400"/>
            </a:xfrm>
            <a:prstGeom prst="rect">
              <a:avLst/>
            </a:prstGeom>
            <a:noFill/>
            <a:ln>
              <a:noFill/>
            </a:ln>
          </p:spPr>
          <p:txBody>
            <a:bodyPr spcFirstLastPara="1" wrap="square" lIns="26775" tIns="26775" rIns="26775" bIns="26775" anchor="t" anchorCtr="0">
              <a:noAutofit/>
            </a:bodyPr>
            <a:lstStyle/>
            <a:p>
              <a:pPr marL="0" lvl="0" indent="0" algn="l" rtl="0">
                <a:spcBef>
                  <a:spcPts val="0"/>
                </a:spcBef>
                <a:spcAft>
                  <a:spcPts val="0"/>
                </a:spcAft>
                <a:buNone/>
              </a:pPr>
              <a:endParaRPr sz="1067">
                <a:solidFill>
                  <a:srgbClr val="110046"/>
                </a:solidFill>
              </a:endParaRPr>
            </a:p>
          </p:txBody>
        </p:sp>
        <p:sp>
          <p:nvSpPr>
            <p:cNvPr id="109" name="Google Shape;109;p21"/>
            <p:cNvSpPr txBox="1"/>
            <p:nvPr/>
          </p:nvSpPr>
          <p:spPr>
            <a:xfrm>
              <a:off x="6196225" y="3197631"/>
              <a:ext cx="2679600" cy="947400"/>
            </a:xfrm>
            <a:prstGeom prst="rect">
              <a:avLst/>
            </a:prstGeom>
            <a:noFill/>
            <a:ln>
              <a:noFill/>
            </a:ln>
          </p:spPr>
          <p:txBody>
            <a:bodyPr spcFirstLastPara="1" wrap="square" lIns="26775" tIns="26775" rIns="26775" bIns="26775" anchor="t" anchorCtr="0">
              <a:noAutofit/>
            </a:bodyPr>
            <a:lstStyle/>
            <a:p>
              <a:pPr marL="0" lvl="0" indent="0" algn="l" rtl="0">
                <a:spcBef>
                  <a:spcPts val="0"/>
                </a:spcBef>
                <a:spcAft>
                  <a:spcPts val="0"/>
                </a:spcAft>
                <a:buNone/>
              </a:pPr>
              <a:endParaRPr sz="1067">
                <a:solidFill>
                  <a:srgbClr val="110046"/>
                </a:solidFill>
              </a:endParaRPr>
            </a:p>
          </p:txBody>
        </p:sp>
        <p:sp>
          <p:nvSpPr>
            <p:cNvPr id="110" name="Google Shape;110;p21"/>
            <p:cNvSpPr txBox="1"/>
            <p:nvPr/>
          </p:nvSpPr>
          <p:spPr>
            <a:xfrm>
              <a:off x="578650" y="1533725"/>
              <a:ext cx="2428200" cy="261636"/>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1067" b="1">
                  <a:latin typeface="Calibri"/>
                  <a:ea typeface="Calibri"/>
                  <a:cs typeface="Calibri"/>
                  <a:sym typeface="Calibri"/>
                </a:rPr>
                <a:t>Arbetsflöden och arbetssätt</a:t>
              </a:r>
              <a:endParaRPr sz="1067" b="1">
                <a:latin typeface="Calibri"/>
                <a:ea typeface="Calibri"/>
                <a:cs typeface="Calibri"/>
                <a:sym typeface="Calibri"/>
              </a:endParaRPr>
            </a:p>
          </p:txBody>
        </p:sp>
        <p:sp>
          <p:nvSpPr>
            <p:cNvPr id="111" name="Google Shape;111;p21"/>
            <p:cNvSpPr txBox="1"/>
            <p:nvPr/>
          </p:nvSpPr>
          <p:spPr>
            <a:xfrm>
              <a:off x="578650" y="2952375"/>
              <a:ext cx="2428200" cy="261636"/>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1067" b="1">
                  <a:latin typeface="Calibri"/>
                  <a:ea typeface="Calibri"/>
                  <a:cs typeface="Calibri"/>
                  <a:sym typeface="Calibri"/>
                </a:rPr>
                <a:t>Erbjudande &amp; Finansieringssätt</a:t>
              </a:r>
              <a:endParaRPr sz="1067" b="1">
                <a:latin typeface="Calibri"/>
                <a:ea typeface="Calibri"/>
                <a:cs typeface="Calibri"/>
                <a:sym typeface="Calibri"/>
              </a:endParaRPr>
            </a:p>
          </p:txBody>
        </p:sp>
        <p:sp>
          <p:nvSpPr>
            <p:cNvPr id="112" name="Google Shape;112;p21"/>
            <p:cNvSpPr txBox="1"/>
            <p:nvPr/>
          </p:nvSpPr>
          <p:spPr>
            <a:xfrm>
              <a:off x="593950" y="177625"/>
              <a:ext cx="2428200" cy="261636"/>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1067" b="1">
                  <a:latin typeface="Calibri"/>
                  <a:ea typeface="Calibri"/>
                  <a:cs typeface="Calibri"/>
                  <a:sym typeface="Calibri"/>
                </a:rPr>
                <a:t>Normer, Värderingar, Mission, Vision</a:t>
              </a:r>
              <a:endParaRPr sz="1067" b="1">
                <a:latin typeface="Calibri"/>
                <a:ea typeface="Calibri"/>
                <a:cs typeface="Calibri"/>
                <a:sym typeface="Calibri"/>
              </a:endParaRPr>
            </a:p>
          </p:txBody>
        </p:sp>
        <p:sp>
          <p:nvSpPr>
            <p:cNvPr id="113" name="Google Shape;113;p21"/>
            <p:cNvSpPr txBox="1"/>
            <p:nvPr/>
          </p:nvSpPr>
          <p:spPr>
            <a:xfrm>
              <a:off x="3416975" y="177625"/>
              <a:ext cx="2428200" cy="261636"/>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1067" b="1">
                  <a:latin typeface="Calibri"/>
                  <a:ea typeface="Calibri"/>
                  <a:cs typeface="Calibri"/>
                  <a:sym typeface="Calibri"/>
                </a:rPr>
                <a:t>Strategiarbete &amp; Policyarbete</a:t>
              </a:r>
              <a:endParaRPr sz="1067" b="1">
                <a:latin typeface="Calibri"/>
                <a:ea typeface="Calibri"/>
                <a:cs typeface="Calibri"/>
                <a:sym typeface="Calibri"/>
              </a:endParaRPr>
            </a:p>
          </p:txBody>
        </p:sp>
        <p:sp>
          <p:nvSpPr>
            <p:cNvPr id="114" name="Google Shape;114;p21"/>
            <p:cNvSpPr txBox="1"/>
            <p:nvPr/>
          </p:nvSpPr>
          <p:spPr>
            <a:xfrm>
              <a:off x="6499125" y="223625"/>
              <a:ext cx="2428200" cy="261636"/>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1067" b="1">
                  <a:latin typeface="Calibri"/>
                  <a:ea typeface="Calibri"/>
                  <a:cs typeface="Calibri"/>
                  <a:sym typeface="Calibri"/>
                </a:rPr>
                <a:t>Ledarskap, Kultur, Kompetens, Organisering</a:t>
              </a:r>
              <a:endParaRPr sz="1067" b="1">
                <a:latin typeface="Calibri"/>
                <a:ea typeface="Calibri"/>
                <a:cs typeface="Calibri"/>
                <a:sym typeface="Calibri"/>
              </a:endParaRPr>
            </a:p>
          </p:txBody>
        </p:sp>
        <p:sp>
          <p:nvSpPr>
            <p:cNvPr id="115" name="Google Shape;115;p21"/>
            <p:cNvSpPr txBox="1"/>
            <p:nvPr/>
          </p:nvSpPr>
          <p:spPr>
            <a:xfrm>
              <a:off x="3465575" y="1565000"/>
              <a:ext cx="2428200" cy="261636"/>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1067" b="1">
                  <a:latin typeface="Calibri"/>
                  <a:ea typeface="Calibri"/>
                  <a:cs typeface="Calibri"/>
                  <a:sym typeface="Calibri"/>
                </a:rPr>
                <a:t>IT- Infrastruktur</a:t>
              </a:r>
              <a:endParaRPr sz="1067" b="1">
                <a:latin typeface="Calibri"/>
                <a:ea typeface="Calibri"/>
                <a:cs typeface="Calibri"/>
                <a:sym typeface="Calibri"/>
              </a:endParaRPr>
            </a:p>
          </p:txBody>
        </p:sp>
        <p:sp>
          <p:nvSpPr>
            <p:cNvPr id="116" name="Google Shape;116;p21"/>
            <p:cNvSpPr txBox="1"/>
            <p:nvPr/>
          </p:nvSpPr>
          <p:spPr>
            <a:xfrm>
              <a:off x="6499125" y="1533725"/>
              <a:ext cx="2428200" cy="261636"/>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1067" b="1">
                  <a:latin typeface="Calibri"/>
                  <a:ea typeface="Calibri"/>
                  <a:cs typeface="Calibri"/>
                  <a:sym typeface="Calibri"/>
                </a:rPr>
                <a:t>Data &amp; Analys</a:t>
              </a:r>
              <a:endParaRPr sz="1067" b="1">
                <a:latin typeface="Calibri"/>
                <a:ea typeface="Calibri"/>
                <a:cs typeface="Calibri"/>
                <a:sym typeface="Calibri"/>
              </a:endParaRPr>
            </a:p>
          </p:txBody>
        </p:sp>
        <p:sp>
          <p:nvSpPr>
            <p:cNvPr id="117" name="Google Shape;117;p21"/>
            <p:cNvSpPr txBox="1"/>
            <p:nvPr/>
          </p:nvSpPr>
          <p:spPr>
            <a:xfrm>
              <a:off x="3416975" y="2952375"/>
              <a:ext cx="2428200" cy="261636"/>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1067" b="1">
                  <a:latin typeface="Calibri"/>
                  <a:ea typeface="Calibri"/>
                  <a:cs typeface="Calibri"/>
                  <a:sym typeface="Calibri"/>
                </a:rPr>
                <a:t>Kontaktytor</a:t>
              </a:r>
              <a:endParaRPr sz="1067" b="1">
                <a:latin typeface="Calibri"/>
                <a:ea typeface="Calibri"/>
                <a:cs typeface="Calibri"/>
                <a:sym typeface="Calibri"/>
              </a:endParaRPr>
            </a:p>
          </p:txBody>
        </p:sp>
        <p:sp>
          <p:nvSpPr>
            <p:cNvPr id="118" name="Google Shape;118;p21"/>
            <p:cNvSpPr txBox="1"/>
            <p:nvPr/>
          </p:nvSpPr>
          <p:spPr>
            <a:xfrm>
              <a:off x="6447625" y="2952375"/>
              <a:ext cx="2315400" cy="261636"/>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1067" b="1">
                  <a:latin typeface="Calibri"/>
                  <a:ea typeface="Calibri"/>
                  <a:cs typeface="Calibri"/>
                  <a:sym typeface="Calibri"/>
                </a:rPr>
                <a:t>Relationer</a:t>
              </a:r>
              <a:endParaRPr sz="1067" b="1">
                <a:latin typeface="Calibri"/>
                <a:ea typeface="Calibri"/>
                <a:cs typeface="Calibri"/>
                <a:sym typeface="Calibri"/>
              </a:endParaRPr>
            </a:p>
          </p:txBody>
        </p:sp>
      </p:grpSp>
      <p:sp>
        <p:nvSpPr>
          <p:cNvPr id="119" name="Google Shape;119;p21"/>
          <p:cNvSpPr txBox="1">
            <a:spLocks noGrp="1"/>
          </p:cNvSpPr>
          <p:nvPr>
            <p:ph type="title"/>
          </p:nvPr>
        </p:nvSpPr>
        <p:spPr>
          <a:xfrm>
            <a:off x="332933" y="631067"/>
            <a:ext cx="3608400" cy="1270000"/>
          </a:xfrm>
          <a:prstGeom prst="rect">
            <a:avLst/>
          </a:prstGeom>
        </p:spPr>
        <p:txBody>
          <a:bodyPr spcFirstLastPara="1" wrap="square" lIns="91425" tIns="45700" rIns="91425" bIns="45700" anchor="t" anchorCtr="0">
            <a:noAutofit/>
          </a:bodyPr>
          <a:lstStyle>
            <a:lvl1pPr lvl="0" algn="l">
              <a:spcBef>
                <a:spcPts val="0"/>
              </a:spcBef>
              <a:spcAft>
                <a:spcPts val="0"/>
              </a:spcAft>
              <a:buSzPts val="800"/>
              <a:buNone/>
              <a:defRPr sz="1067"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21"/>
          <p:cNvSpPr txBox="1">
            <a:spLocks noGrp="1"/>
          </p:cNvSpPr>
          <p:nvPr>
            <p:ph type="title" idx="2"/>
          </p:nvPr>
        </p:nvSpPr>
        <p:spPr>
          <a:xfrm>
            <a:off x="332933" y="2437067"/>
            <a:ext cx="3608400" cy="1270000"/>
          </a:xfrm>
          <a:prstGeom prst="rect">
            <a:avLst/>
          </a:prstGeom>
        </p:spPr>
        <p:txBody>
          <a:bodyPr spcFirstLastPara="1" wrap="square" lIns="91425" tIns="45700" rIns="91425" bIns="45700" anchor="t" anchorCtr="0">
            <a:noAutofit/>
          </a:bodyPr>
          <a:lstStyle>
            <a:lvl1pPr lvl="0" algn="l" rtl="0">
              <a:spcBef>
                <a:spcPts val="0"/>
              </a:spcBef>
              <a:spcAft>
                <a:spcPts val="0"/>
              </a:spcAft>
              <a:buSzPts val="800"/>
              <a:buNone/>
              <a:defRPr sz="1067"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1" name="Google Shape;121;p21"/>
          <p:cNvSpPr txBox="1">
            <a:spLocks noGrp="1"/>
          </p:cNvSpPr>
          <p:nvPr>
            <p:ph type="title" idx="3"/>
          </p:nvPr>
        </p:nvSpPr>
        <p:spPr>
          <a:xfrm>
            <a:off x="332933" y="4243067"/>
            <a:ext cx="3608400" cy="1170400"/>
          </a:xfrm>
          <a:prstGeom prst="rect">
            <a:avLst/>
          </a:prstGeom>
        </p:spPr>
        <p:txBody>
          <a:bodyPr spcFirstLastPara="1" wrap="square" lIns="91425" tIns="45700" rIns="91425" bIns="45700" anchor="t" anchorCtr="0">
            <a:noAutofit/>
          </a:bodyPr>
          <a:lstStyle>
            <a:lvl1pPr lvl="0" algn="l" rtl="0">
              <a:spcBef>
                <a:spcPts val="0"/>
              </a:spcBef>
              <a:spcAft>
                <a:spcPts val="0"/>
              </a:spcAft>
              <a:buSzPts val="800"/>
              <a:buNone/>
              <a:defRPr sz="1067"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2" name="Google Shape;122;p21"/>
          <p:cNvSpPr txBox="1">
            <a:spLocks noGrp="1"/>
          </p:cNvSpPr>
          <p:nvPr>
            <p:ph type="title" idx="4"/>
          </p:nvPr>
        </p:nvSpPr>
        <p:spPr>
          <a:xfrm>
            <a:off x="4206000" y="680867"/>
            <a:ext cx="3608400" cy="1270000"/>
          </a:xfrm>
          <a:prstGeom prst="rect">
            <a:avLst/>
          </a:prstGeom>
        </p:spPr>
        <p:txBody>
          <a:bodyPr spcFirstLastPara="1" wrap="square" lIns="91425" tIns="45700" rIns="91425" bIns="45700" anchor="t" anchorCtr="0">
            <a:noAutofit/>
          </a:bodyPr>
          <a:lstStyle>
            <a:lvl1pPr lvl="0" algn="l" rtl="0">
              <a:spcBef>
                <a:spcPts val="0"/>
              </a:spcBef>
              <a:spcAft>
                <a:spcPts val="0"/>
              </a:spcAft>
              <a:buSzPts val="800"/>
              <a:buNone/>
              <a:defRPr sz="1067"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3" name="Google Shape;123;p21"/>
          <p:cNvSpPr txBox="1">
            <a:spLocks noGrp="1"/>
          </p:cNvSpPr>
          <p:nvPr>
            <p:ph type="title" idx="5"/>
          </p:nvPr>
        </p:nvSpPr>
        <p:spPr>
          <a:xfrm>
            <a:off x="4206000" y="2486867"/>
            <a:ext cx="3608400" cy="1270000"/>
          </a:xfrm>
          <a:prstGeom prst="rect">
            <a:avLst/>
          </a:prstGeom>
        </p:spPr>
        <p:txBody>
          <a:bodyPr spcFirstLastPara="1" wrap="square" lIns="91425" tIns="45700" rIns="91425" bIns="45700" anchor="t" anchorCtr="0">
            <a:noAutofit/>
          </a:bodyPr>
          <a:lstStyle>
            <a:lvl1pPr lvl="0" algn="l" rtl="0">
              <a:spcBef>
                <a:spcPts val="0"/>
              </a:spcBef>
              <a:spcAft>
                <a:spcPts val="0"/>
              </a:spcAft>
              <a:buSzPts val="800"/>
              <a:buNone/>
              <a:defRPr sz="1067"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4" name="Google Shape;124;p21"/>
          <p:cNvSpPr txBox="1">
            <a:spLocks noGrp="1"/>
          </p:cNvSpPr>
          <p:nvPr>
            <p:ph type="title" idx="6"/>
          </p:nvPr>
        </p:nvSpPr>
        <p:spPr>
          <a:xfrm>
            <a:off x="4206000" y="4292867"/>
            <a:ext cx="3608400" cy="1170400"/>
          </a:xfrm>
          <a:prstGeom prst="rect">
            <a:avLst/>
          </a:prstGeom>
        </p:spPr>
        <p:txBody>
          <a:bodyPr spcFirstLastPara="1" wrap="square" lIns="91425" tIns="45700" rIns="91425" bIns="45700" anchor="t" anchorCtr="0">
            <a:noAutofit/>
          </a:bodyPr>
          <a:lstStyle>
            <a:lvl1pPr lvl="0" algn="l" rtl="0">
              <a:spcBef>
                <a:spcPts val="0"/>
              </a:spcBef>
              <a:spcAft>
                <a:spcPts val="0"/>
              </a:spcAft>
              <a:buSzPts val="800"/>
              <a:buNone/>
              <a:defRPr sz="1067"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5" name="Google Shape;125;p21"/>
          <p:cNvSpPr txBox="1">
            <a:spLocks noGrp="1"/>
          </p:cNvSpPr>
          <p:nvPr>
            <p:ph type="title" idx="7"/>
          </p:nvPr>
        </p:nvSpPr>
        <p:spPr>
          <a:xfrm>
            <a:off x="8294700" y="629067"/>
            <a:ext cx="3608400" cy="1270000"/>
          </a:xfrm>
          <a:prstGeom prst="rect">
            <a:avLst/>
          </a:prstGeom>
        </p:spPr>
        <p:txBody>
          <a:bodyPr spcFirstLastPara="1" wrap="square" lIns="91425" tIns="45700" rIns="91425" bIns="45700" anchor="t" anchorCtr="0">
            <a:noAutofit/>
          </a:bodyPr>
          <a:lstStyle>
            <a:lvl1pPr lvl="0" algn="l" rtl="0">
              <a:spcBef>
                <a:spcPts val="0"/>
              </a:spcBef>
              <a:spcAft>
                <a:spcPts val="0"/>
              </a:spcAft>
              <a:buSzPts val="800"/>
              <a:buNone/>
              <a:defRPr sz="1067"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6" name="Google Shape;126;p21"/>
          <p:cNvSpPr txBox="1">
            <a:spLocks noGrp="1"/>
          </p:cNvSpPr>
          <p:nvPr>
            <p:ph type="title" idx="8"/>
          </p:nvPr>
        </p:nvSpPr>
        <p:spPr>
          <a:xfrm>
            <a:off x="8294700" y="2435067"/>
            <a:ext cx="3608400" cy="1270000"/>
          </a:xfrm>
          <a:prstGeom prst="rect">
            <a:avLst/>
          </a:prstGeom>
        </p:spPr>
        <p:txBody>
          <a:bodyPr spcFirstLastPara="1" wrap="square" lIns="91425" tIns="45700" rIns="91425" bIns="45700" anchor="t" anchorCtr="0">
            <a:noAutofit/>
          </a:bodyPr>
          <a:lstStyle>
            <a:lvl1pPr lvl="0" algn="l" rtl="0">
              <a:spcBef>
                <a:spcPts val="0"/>
              </a:spcBef>
              <a:spcAft>
                <a:spcPts val="0"/>
              </a:spcAft>
              <a:buSzPts val="800"/>
              <a:buNone/>
              <a:defRPr sz="1067"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7" name="Google Shape;127;p21"/>
          <p:cNvSpPr txBox="1">
            <a:spLocks noGrp="1"/>
          </p:cNvSpPr>
          <p:nvPr>
            <p:ph type="title" idx="9"/>
          </p:nvPr>
        </p:nvSpPr>
        <p:spPr>
          <a:xfrm>
            <a:off x="8294700" y="4241067"/>
            <a:ext cx="3608400" cy="1170400"/>
          </a:xfrm>
          <a:prstGeom prst="rect">
            <a:avLst/>
          </a:prstGeom>
        </p:spPr>
        <p:txBody>
          <a:bodyPr spcFirstLastPara="1" wrap="square" lIns="91425" tIns="45700" rIns="91425" bIns="45700" anchor="t" anchorCtr="0">
            <a:noAutofit/>
          </a:bodyPr>
          <a:lstStyle>
            <a:lvl1pPr lvl="0" algn="l" rtl="0">
              <a:spcBef>
                <a:spcPts val="0"/>
              </a:spcBef>
              <a:spcAft>
                <a:spcPts val="0"/>
              </a:spcAft>
              <a:buSzPts val="800"/>
              <a:buNone/>
              <a:defRPr sz="1067"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04272411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1079235" y="623093"/>
            <a:ext cx="7804400" cy="1518000"/>
          </a:xfrm>
          <a:prstGeom prst="rect">
            <a:avLst/>
          </a:prstGeom>
          <a:noFill/>
          <a:ln>
            <a:noFill/>
          </a:ln>
        </p:spPr>
        <p:txBody>
          <a:bodyPr spcFirstLastPara="1" wrap="square" lIns="26775" tIns="26775" rIns="26775" bIns="26775" anchor="b" anchorCtr="0">
            <a:noAutofit/>
          </a:bodyPr>
          <a:lstStyle>
            <a:lvl1pPr lvl="0" algn="l" rtl="0">
              <a:lnSpc>
                <a:spcPct val="100000"/>
              </a:lnSpc>
              <a:spcBef>
                <a:spcPts val="0"/>
              </a:spcBef>
              <a:spcAft>
                <a:spcPts val="0"/>
              </a:spcAft>
              <a:buClr>
                <a:srgbClr val="110046"/>
              </a:buClr>
              <a:buSzPts val="700"/>
              <a:buNone/>
              <a:defRPr b="1"/>
            </a:lvl1pPr>
            <a:lvl2pPr lvl="1" algn="l" rtl="0">
              <a:lnSpc>
                <a:spcPct val="100000"/>
              </a:lnSpc>
              <a:spcBef>
                <a:spcPts val="0"/>
              </a:spcBef>
              <a:spcAft>
                <a:spcPts val="0"/>
              </a:spcAft>
              <a:buClr>
                <a:srgbClr val="110046"/>
              </a:buClr>
              <a:buSzPts val="700"/>
              <a:buNone/>
              <a:defRPr/>
            </a:lvl2pPr>
            <a:lvl3pPr lvl="2" algn="l" rtl="0">
              <a:lnSpc>
                <a:spcPct val="100000"/>
              </a:lnSpc>
              <a:spcBef>
                <a:spcPts val="0"/>
              </a:spcBef>
              <a:spcAft>
                <a:spcPts val="0"/>
              </a:spcAft>
              <a:buClr>
                <a:srgbClr val="110046"/>
              </a:buClr>
              <a:buSzPts val="700"/>
              <a:buNone/>
              <a:defRPr/>
            </a:lvl3pPr>
            <a:lvl4pPr lvl="3" algn="l" rtl="0">
              <a:lnSpc>
                <a:spcPct val="100000"/>
              </a:lnSpc>
              <a:spcBef>
                <a:spcPts val="0"/>
              </a:spcBef>
              <a:spcAft>
                <a:spcPts val="0"/>
              </a:spcAft>
              <a:buClr>
                <a:srgbClr val="110046"/>
              </a:buClr>
              <a:buSzPts val="700"/>
              <a:buNone/>
              <a:defRPr/>
            </a:lvl4pPr>
            <a:lvl5pPr lvl="4" algn="l" rtl="0">
              <a:lnSpc>
                <a:spcPct val="100000"/>
              </a:lnSpc>
              <a:spcBef>
                <a:spcPts val="0"/>
              </a:spcBef>
              <a:spcAft>
                <a:spcPts val="0"/>
              </a:spcAft>
              <a:buClr>
                <a:srgbClr val="110046"/>
              </a:buClr>
              <a:buSzPts val="700"/>
              <a:buNone/>
              <a:defRPr/>
            </a:lvl5pPr>
            <a:lvl6pPr lvl="5" algn="l" rtl="0">
              <a:lnSpc>
                <a:spcPct val="100000"/>
              </a:lnSpc>
              <a:spcBef>
                <a:spcPts val="0"/>
              </a:spcBef>
              <a:spcAft>
                <a:spcPts val="0"/>
              </a:spcAft>
              <a:buClr>
                <a:srgbClr val="110046"/>
              </a:buClr>
              <a:buSzPts val="700"/>
              <a:buNone/>
              <a:defRPr/>
            </a:lvl6pPr>
            <a:lvl7pPr lvl="6" algn="l" rtl="0">
              <a:lnSpc>
                <a:spcPct val="100000"/>
              </a:lnSpc>
              <a:spcBef>
                <a:spcPts val="0"/>
              </a:spcBef>
              <a:spcAft>
                <a:spcPts val="0"/>
              </a:spcAft>
              <a:buClr>
                <a:srgbClr val="110046"/>
              </a:buClr>
              <a:buSzPts val="700"/>
              <a:buNone/>
              <a:defRPr/>
            </a:lvl7pPr>
            <a:lvl8pPr lvl="7" algn="l" rtl="0">
              <a:lnSpc>
                <a:spcPct val="100000"/>
              </a:lnSpc>
              <a:spcBef>
                <a:spcPts val="0"/>
              </a:spcBef>
              <a:spcAft>
                <a:spcPts val="0"/>
              </a:spcAft>
              <a:buClr>
                <a:srgbClr val="110046"/>
              </a:buClr>
              <a:buSzPts val="700"/>
              <a:buNone/>
              <a:defRPr/>
            </a:lvl8pPr>
            <a:lvl9pPr lvl="8" algn="l" rtl="0">
              <a:lnSpc>
                <a:spcPct val="100000"/>
              </a:lnSpc>
              <a:spcBef>
                <a:spcPts val="0"/>
              </a:spcBef>
              <a:spcAft>
                <a:spcPts val="0"/>
              </a:spcAft>
              <a:buClr>
                <a:srgbClr val="110046"/>
              </a:buClr>
              <a:buSzPts val="700"/>
              <a:buNone/>
              <a:defRPr/>
            </a:lvl9pPr>
          </a:lstStyle>
          <a:p>
            <a:endParaRPr/>
          </a:p>
        </p:txBody>
      </p:sp>
      <p:sp>
        <p:nvSpPr>
          <p:cNvPr id="130" name="Google Shape;130;p22"/>
          <p:cNvSpPr txBox="1">
            <a:spLocks noGrp="1"/>
          </p:cNvSpPr>
          <p:nvPr>
            <p:ph type="body" idx="1"/>
          </p:nvPr>
        </p:nvSpPr>
        <p:spPr>
          <a:xfrm>
            <a:off x="1079235" y="2304256"/>
            <a:ext cx="7804400" cy="4420400"/>
          </a:xfrm>
          <a:prstGeom prst="rect">
            <a:avLst/>
          </a:prstGeom>
          <a:noFill/>
          <a:ln>
            <a:noFill/>
          </a:ln>
        </p:spPr>
        <p:txBody>
          <a:bodyPr spcFirstLastPara="1" wrap="square" lIns="26775" tIns="26775" rIns="26775" bIns="26775" anchor="t" anchorCtr="0">
            <a:noAutofit/>
          </a:bodyPr>
          <a:lstStyle>
            <a:lvl1pPr marL="609585" lvl="0" indent="-380990" algn="l" rtl="0">
              <a:lnSpc>
                <a:spcPct val="100000"/>
              </a:lnSpc>
              <a:spcBef>
                <a:spcPts val="1067"/>
              </a:spcBef>
              <a:spcAft>
                <a:spcPts val="0"/>
              </a:spcAft>
              <a:buClr>
                <a:srgbClr val="110046"/>
              </a:buClr>
              <a:buSzPts val="900"/>
              <a:buChar char="•"/>
              <a:defRPr/>
            </a:lvl1pPr>
            <a:lvl2pPr marL="1219170" lvl="1" indent="-380990" algn="l" rtl="0">
              <a:lnSpc>
                <a:spcPct val="100000"/>
              </a:lnSpc>
              <a:spcBef>
                <a:spcPts val="1067"/>
              </a:spcBef>
              <a:spcAft>
                <a:spcPts val="0"/>
              </a:spcAft>
              <a:buClr>
                <a:srgbClr val="110046"/>
              </a:buClr>
              <a:buSzPts val="900"/>
              <a:buChar char="•"/>
              <a:defRPr/>
            </a:lvl2pPr>
            <a:lvl3pPr marL="1828754" lvl="2" indent="-380990" algn="l" rtl="0">
              <a:lnSpc>
                <a:spcPct val="100000"/>
              </a:lnSpc>
              <a:spcBef>
                <a:spcPts val="1067"/>
              </a:spcBef>
              <a:spcAft>
                <a:spcPts val="0"/>
              </a:spcAft>
              <a:buClr>
                <a:srgbClr val="110046"/>
              </a:buClr>
              <a:buSzPts val="900"/>
              <a:buChar char="•"/>
              <a:defRPr/>
            </a:lvl3pPr>
            <a:lvl4pPr marL="2438339" lvl="3" indent="-380990" algn="l" rtl="0">
              <a:lnSpc>
                <a:spcPct val="100000"/>
              </a:lnSpc>
              <a:spcBef>
                <a:spcPts val="1067"/>
              </a:spcBef>
              <a:spcAft>
                <a:spcPts val="0"/>
              </a:spcAft>
              <a:buClr>
                <a:srgbClr val="110046"/>
              </a:buClr>
              <a:buSzPts val="900"/>
              <a:buChar char="•"/>
              <a:defRPr/>
            </a:lvl4pPr>
            <a:lvl5pPr marL="3047924" lvl="4" indent="-380990" algn="l" rtl="0">
              <a:lnSpc>
                <a:spcPct val="100000"/>
              </a:lnSpc>
              <a:spcBef>
                <a:spcPts val="1067"/>
              </a:spcBef>
              <a:spcAft>
                <a:spcPts val="0"/>
              </a:spcAft>
              <a:buClr>
                <a:srgbClr val="110046"/>
              </a:buClr>
              <a:buSzPts val="900"/>
              <a:buChar char="•"/>
              <a:defRPr/>
            </a:lvl5pPr>
            <a:lvl6pPr marL="3657509" lvl="5" indent="-389457" algn="l" rtl="0">
              <a:lnSpc>
                <a:spcPct val="100000"/>
              </a:lnSpc>
              <a:spcBef>
                <a:spcPts val="1067"/>
              </a:spcBef>
              <a:spcAft>
                <a:spcPts val="0"/>
              </a:spcAft>
              <a:buClr>
                <a:srgbClr val="110046"/>
              </a:buClr>
              <a:buSzPts val="1000"/>
              <a:buChar char="•"/>
              <a:defRPr/>
            </a:lvl6pPr>
            <a:lvl7pPr marL="4267093" lvl="6" indent="-389457" algn="l" rtl="0">
              <a:lnSpc>
                <a:spcPct val="100000"/>
              </a:lnSpc>
              <a:spcBef>
                <a:spcPts val="1067"/>
              </a:spcBef>
              <a:spcAft>
                <a:spcPts val="0"/>
              </a:spcAft>
              <a:buClr>
                <a:srgbClr val="110046"/>
              </a:buClr>
              <a:buSzPts val="1000"/>
              <a:buChar char="•"/>
              <a:defRPr/>
            </a:lvl7pPr>
            <a:lvl8pPr marL="4876678" lvl="7" indent="-389457" algn="l" rtl="0">
              <a:lnSpc>
                <a:spcPct val="100000"/>
              </a:lnSpc>
              <a:spcBef>
                <a:spcPts val="1067"/>
              </a:spcBef>
              <a:spcAft>
                <a:spcPts val="0"/>
              </a:spcAft>
              <a:buClr>
                <a:srgbClr val="110046"/>
              </a:buClr>
              <a:buSzPts val="1000"/>
              <a:buChar char="•"/>
              <a:defRPr/>
            </a:lvl8pPr>
            <a:lvl9pPr marL="5486263" lvl="8" indent="-389457" algn="l" rtl="0">
              <a:lnSpc>
                <a:spcPct val="100000"/>
              </a:lnSpc>
              <a:spcBef>
                <a:spcPts val="1067"/>
              </a:spcBef>
              <a:spcAft>
                <a:spcPts val="0"/>
              </a:spcAft>
              <a:buClr>
                <a:srgbClr val="110046"/>
              </a:buClr>
              <a:buSzPts val="1000"/>
              <a:buChar char="•"/>
              <a:defRPr/>
            </a:lvl9pPr>
          </a:lstStyle>
          <a:p>
            <a:endParaRPr/>
          </a:p>
        </p:txBody>
      </p:sp>
      <p:sp>
        <p:nvSpPr>
          <p:cNvPr id="131" name="Google Shape;131;p22"/>
          <p:cNvSpPr txBox="1">
            <a:spLocks noGrp="1"/>
          </p:cNvSpPr>
          <p:nvPr>
            <p:ph type="sldNum" idx="12"/>
          </p:nvPr>
        </p:nvSpPr>
        <p:spPr>
          <a:xfrm>
            <a:off x="5977052" y="6536531"/>
            <a:ext cx="233200" cy="238800"/>
          </a:xfrm>
          <a:prstGeom prst="rect">
            <a:avLst/>
          </a:prstGeom>
          <a:noFill/>
          <a:ln>
            <a:noFill/>
          </a:ln>
        </p:spPr>
        <p:txBody>
          <a:bodyPr spcFirstLastPara="1" wrap="square" lIns="26775" tIns="26775" rIns="26775" bIns="26775" anchor="t" anchorCtr="0">
            <a:noAutofit/>
          </a:bodyPr>
          <a:lstStyle>
            <a:lvl1pPr marL="0" lvl="0"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1pPr>
            <a:lvl2pPr marL="0" lvl="1"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2pPr>
            <a:lvl3pPr marL="0" lvl="2"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3pPr>
            <a:lvl4pPr marL="0" lvl="3"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4pPr>
            <a:lvl5pPr marL="0" lvl="4"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5pPr>
            <a:lvl6pPr marL="0" lvl="5"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6pPr>
            <a:lvl7pPr marL="0" lvl="6"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7pPr>
            <a:lvl8pPr marL="0" lvl="7"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8pPr>
            <a:lvl9pPr marL="0" lvl="8"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9pPr>
          </a:lstStyle>
          <a:p>
            <a:fld id="{00000000-1234-1234-1234-123412341234}" type="slidenum">
              <a:rPr lang="sv" smtClean="0"/>
              <a:pPr/>
              <a:t>‹#›</a:t>
            </a:fld>
            <a:endParaRPr lang="sv" sz="1867">
              <a:latin typeface="Arial"/>
              <a:ea typeface="Arial"/>
              <a:cs typeface="Arial"/>
              <a:sym typeface="Arial"/>
            </a:endParaRPr>
          </a:p>
        </p:txBody>
      </p:sp>
    </p:spTree>
    <p:extLst>
      <p:ext uri="{BB962C8B-B14F-4D97-AF65-F5344CB8AC3E}">
        <p14:creationId xmlns:p14="http://schemas.microsoft.com/office/powerpoint/2010/main" val="1183466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3 text, bild, logo">
    <p:bg>
      <p:bgPr>
        <a:solidFill>
          <a:srgbClr val="FFFFFF"/>
        </a:solidFill>
        <a:effectLst/>
      </p:bgPr>
    </p:bg>
    <p:spTree>
      <p:nvGrpSpPr>
        <p:cNvPr id="1" name=""/>
        <p:cNvGrpSpPr/>
        <p:nvPr/>
      </p:nvGrpSpPr>
      <p:grpSpPr>
        <a:xfrm>
          <a:off x="0" y="0"/>
          <a:ext cx="0" cy="0"/>
          <a:chOff x="0" y="0"/>
          <a:chExt cx="0" cy="0"/>
        </a:xfrm>
      </p:grpSpPr>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a:solidFill>
                <a:srgbClr val="FFFFFF"/>
              </a:solidFill>
            </a:endParaRPr>
          </a:p>
        </p:txBody>
      </p:sp>
      <p:pic>
        <p:nvPicPr>
          <p:cNvPr id="11" name="Bildobjekt 10">
            <a:extLst>
              <a:ext uri="{FF2B5EF4-FFF2-40B4-BE49-F238E27FC236}">
                <a16:creationId xmlns:a16="http://schemas.microsoft.com/office/drawing/2014/main" id="{0CCFF08B-9390-401A-A4B9-F9D81DED2E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869010" y="5735100"/>
            <a:ext cx="1565428" cy="502211"/>
          </a:xfrm>
          <a:prstGeom prst="rect">
            <a:avLst/>
          </a:prstGeom>
        </p:spPr>
      </p:pic>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chemeClr val="tx1"/>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chemeClr val="tx1"/>
                </a:solidFill>
                <a:latin typeface="+mj-lt"/>
              </a:defRPr>
            </a:lvl5pPr>
          </a:lstStyle>
          <a:p>
            <a:pPr lvl="0"/>
            <a:r>
              <a:rPr lang="sv-SE"/>
              <a:t>Klicka här för att lägga till text</a:t>
            </a:r>
          </a:p>
          <a:p>
            <a:pPr lvl="4"/>
            <a:endParaRPr lang="sv-SE"/>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a:t>Klicka på ikonen för att lägga till en bild</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chemeClr val="tx1"/>
                </a:solidFill>
                <a:latin typeface="Open Sans Extrabold"/>
                <a:cs typeface="Open Sans Extrabold"/>
              </a:defRPr>
            </a:lvl1pPr>
          </a:lstStyle>
          <a:p>
            <a:r>
              <a:rPr lang="sv-SE"/>
              <a:t>Klicka här för att lägga till rubrik</a:t>
            </a:r>
          </a:p>
        </p:txBody>
      </p:sp>
    </p:spTree>
    <p:extLst>
      <p:ext uri="{BB962C8B-B14F-4D97-AF65-F5344CB8AC3E}">
        <p14:creationId xmlns:p14="http://schemas.microsoft.com/office/powerpoint/2010/main" val="3756452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1_Title &amp; Bullets">
  <p:cSld name="1_Title &amp; Bullets">
    <p:bg>
      <p:bgPr>
        <a:solidFill>
          <a:srgbClr val="F4F3F6"/>
        </a:solidFill>
        <a:effectLst/>
      </p:bgPr>
    </p:bg>
    <p:spTree>
      <p:nvGrpSpPr>
        <p:cNvPr id="1" name="Shape 132"/>
        <p:cNvGrpSpPr/>
        <p:nvPr/>
      </p:nvGrpSpPr>
      <p:grpSpPr>
        <a:xfrm>
          <a:off x="0" y="0"/>
          <a:ext cx="0" cy="0"/>
          <a:chOff x="0" y="0"/>
          <a:chExt cx="0" cy="0"/>
        </a:xfrm>
      </p:grpSpPr>
      <p:sp>
        <p:nvSpPr>
          <p:cNvPr id="133" name="Google Shape;133;p23"/>
          <p:cNvSpPr txBox="1">
            <a:spLocks noGrp="1"/>
          </p:cNvSpPr>
          <p:nvPr>
            <p:ph type="title"/>
          </p:nvPr>
        </p:nvSpPr>
        <p:spPr>
          <a:xfrm>
            <a:off x="1079235" y="623093"/>
            <a:ext cx="7804400" cy="1518000"/>
          </a:xfrm>
          <a:prstGeom prst="rect">
            <a:avLst/>
          </a:prstGeom>
          <a:noFill/>
          <a:ln>
            <a:noFill/>
          </a:ln>
        </p:spPr>
        <p:txBody>
          <a:bodyPr spcFirstLastPara="1" wrap="square" lIns="26775" tIns="26775" rIns="26775" bIns="26775" anchor="b" anchorCtr="0">
            <a:normAutofit/>
          </a:bodyPr>
          <a:lstStyle>
            <a:lvl1pPr lvl="0" algn="l" rtl="0">
              <a:lnSpc>
                <a:spcPct val="100000"/>
              </a:lnSpc>
              <a:spcBef>
                <a:spcPts val="0"/>
              </a:spcBef>
              <a:spcAft>
                <a:spcPts val="0"/>
              </a:spcAft>
              <a:buClr>
                <a:srgbClr val="110046"/>
              </a:buClr>
              <a:buSzPts val="3200"/>
              <a:buFont typeface="Arial"/>
              <a:buNone/>
              <a:defRPr sz="4267">
                <a:solidFill>
                  <a:srgbClr val="110046"/>
                </a:solidFill>
                <a:latin typeface="Arial"/>
                <a:ea typeface="Arial"/>
                <a:cs typeface="Arial"/>
                <a:sym typeface="Arial"/>
              </a:defRPr>
            </a:lvl1pPr>
            <a:lvl2pPr lvl="1" algn="ctr" rtl="0">
              <a:lnSpc>
                <a:spcPct val="100000"/>
              </a:lnSpc>
              <a:spcBef>
                <a:spcPts val="0"/>
              </a:spcBef>
              <a:spcAft>
                <a:spcPts val="0"/>
              </a:spcAft>
              <a:buClr>
                <a:srgbClr val="3F2318"/>
              </a:buClr>
              <a:buSzPts val="700"/>
              <a:buNone/>
              <a:defRPr/>
            </a:lvl2pPr>
            <a:lvl3pPr lvl="2" algn="ctr" rtl="0">
              <a:lnSpc>
                <a:spcPct val="100000"/>
              </a:lnSpc>
              <a:spcBef>
                <a:spcPts val="0"/>
              </a:spcBef>
              <a:spcAft>
                <a:spcPts val="0"/>
              </a:spcAft>
              <a:buClr>
                <a:srgbClr val="3F2318"/>
              </a:buClr>
              <a:buSzPts val="700"/>
              <a:buNone/>
              <a:defRPr/>
            </a:lvl3pPr>
            <a:lvl4pPr lvl="3" algn="ctr" rtl="0">
              <a:lnSpc>
                <a:spcPct val="100000"/>
              </a:lnSpc>
              <a:spcBef>
                <a:spcPts val="0"/>
              </a:spcBef>
              <a:spcAft>
                <a:spcPts val="0"/>
              </a:spcAft>
              <a:buClr>
                <a:srgbClr val="3F2318"/>
              </a:buClr>
              <a:buSzPts val="700"/>
              <a:buNone/>
              <a:defRPr/>
            </a:lvl4pPr>
            <a:lvl5pPr lvl="4" algn="ctr" rtl="0">
              <a:lnSpc>
                <a:spcPct val="100000"/>
              </a:lnSpc>
              <a:spcBef>
                <a:spcPts val="0"/>
              </a:spcBef>
              <a:spcAft>
                <a:spcPts val="0"/>
              </a:spcAft>
              <a:buClr>
                <a:srgbClr val="3F2318"/>
              </a:buClr>
              <a:buSzPts val="700"/>
              <a:buNone/>
              <a:defRPr/>
            </a:lvl5pPr>
            <a:lvl6pPr lvl="5" algn="ctr" rtl="0">
              <a:lnSpc>
                <a:spcPct val="100000"/>
              </a:lnSpc>
              <a:spcBef>
                <a:spcPts val="0"/>
              </a:spcBef>
              <a:spcAft>
                <a:spcPts val="0"/>
              </a:spcAft>
              <a:buClr>
                <a:srgbClr val="3F2318"/>
              </a:buClr>
              <a:buSzPts val="700"/>
              <a:buNone/>
              <a:defRPr/>
            </a:lvl6pPr>
            <a:lvl7pPr lvl="6" algn="ctr" rtl="0">
              <a:lnSpc>
                <a:spcPct val="100000"/>
              </a:lnSpc>
              <a:spcBef>
                <a:spcPts val="0"/>
              </a:spcBef>
              <a:spcAft>
                <a:spcPts val="0"/>
              </a:spcAft>
              <a:buClr>
                <a:srgbClr val="3F2318"/>
              </a:buClr>
              <a:buSzPts val="700"/>
              <a:buNone/>
              <a:defRPr/>
            </a:lvl7pPr>
            <a:lvl8pPr lvl="7" algn="ctr" rtl="0">
              <a:lnSpc>
                <a:spcPct val="100000"/>
              </a:lnSpc>
              <a:spcBef>
                <a:spcPts val="0"/>
              </a:spcBef>
              <a:spcAft>
                <a:spcPts val="0"/>
              </a:spcAft>
              <a:buClr>
                <a:srgbClr val="3F2318"/>
              </a:buClr>
              <a:buSzPts val="700"/>
              <a:buNone/>
              <a:defRPr/>
            </a:lvl8pPr>
            <a:lvl9pPr lvl="8" algn="ctr" rtl="0">
              <a:lnSpc>
                <a:spcPct val="100000"/>
              </a:lnSpc>
              <a:spcBef>
                <a:spcPts val="0"/>
              </a:spcBef>
              <a:spcAft>
                <a:spcPts val="0"/>
              </a:spcAft>
              <a:buClr>
                <a:srgbClr val="3F2318"/>
              </a:buClr>
              <a:buSzPts val="700"/>
              <a:buNone/>
              <a:defRPr/>
            </a:lvl9pPr>
          </a:lstStyle>
          <a:p>
            <a:endParaRPr/>
          </a:p>
        </p:txBody>
      </p:sp>
      <p:sp>
        <p:nvSpPr>
          <p:cNvPr id="134" name="Google Shape;134;p23"/>
          <p:cNvSpPr txBox="1">
            <a:spLocks noGrp="1"/>
          </p:cNvSpPr>
          <p:nvPr>
            <p:ph type="body" idx="1"/>
          </p:nvPr>
        </p:nvSpPr>
        <p:spPr>
          <a:xfrm>
            <a:off x="1079235" y="2304256"/>
            <a:ext cx="7804400" cy="4420400"/>
          </a:xfrm>
          <a:prstGeom prst="rect">
            <a:avLst/>
          </a:prstGeom>
          <a:noFill/>
          <a:ln>
            <a:noFill/>
          </a:ln>
        </p:spPr>
        <p:txBody>
          <a:bodyPr spcFirstLastPara="1" wrap="square" lIns="26775" tIns="26775" rIns="26775" bIns="26775" anchor="t" anchorCtr="0">
            <a:normAutofit/>
          </a:bodyPr>
          <a:lstStyle>
            <a:lvl1pPr marL="609585" lvl="0" indent="-482588" algn="l" rtl="0">
              <a:lnSpc>
                <a:spcPct val="100000"/>
              </a:lnSpc>
              <a:spcBef>
                <a:spcPts val="1067"/>
              </a:spcBef>
              <a:spcAft>
                <a:spcPts val="0"/>
              </a:spcAft>
              <a:buClr>
                <a:srgbClr val="110046"/>
              </a:buClr>
              <a:buSzPts val="2100"/>
              <a:buFont typeface="Arial"/>
              <a:buChar char="•"/>
              <a:defRPr sz="2267">
                <a:solidFill>
                  <a:srgbClr val="110046"/>
                </a:solidFill>
                <a:latin typeface="Arial"/>
                <a:ea typeface="Arial"/>
                <a:cs typeface="Arial"/>
                <a:sym typeface="Arial"/>
              </a:defRPr>
            </a:lvl1pPr>
            <a:lvl2pPr marL="1219170" lvl="1" indent="-482588" algn="l" rtl="0">
              <a:lnSpc>
                <a:spcPct val="100000"/>
              </a:lnSpc>
              <a:spcBef>
                <a:spcPts val="1067"/>
              </a:spcBef>
              <a:spcAft>
                <a:spcPts val="0"/>
              </a:spcAft>
              <a:buClr>
                <a:srgbClr val="110046"/>
              </a:buClr>
              <a:buSzPts val="2100"/>
              <a:buFont typeface="Arial"/>
              <a:buChar char="•"/>
              <a:defRPr sz="2267">
                <a:solidFill>
                  <a:srgbClr val="110046"/>
                </a:solidFill>
                <a:latin typeface="Arial"/>
                <a:ea typeface="Arial"/>
                <a:cs typeface="Arial"/>
                <a:sym typeface="Arial"/>
              </a:defRPr>
            </a:lvl2pPr>
            <a:lvl3pPr marL="1828754" lvl="2" indent="-482588" algn="l" rtl="0">
              <a:lnSpc>
                <a:spcPct val="100000"/>
              </a:lnSpc>
              <a:spcBef>
                <a:spcPts val="1067"/>
              </a:spcBef>
              <a:spcAft>
                <a:spcPts val="0"/>
              </a:spcAft>
              <a:buClr>
                <a:srgbClr val="110046"/>
              </a:buClr>
              <a:buSzPts val="2100"/>
              <a:buFont typeface="Arial"/>
              <a:buChar char="•"/>
              <a:defRPr sz="2267">
                <a:solidFill>
                  <a:srgbClr val="110046"/>
                </a:solidFill>
                <a:latin typeface="Arial"/>
                <a:ea typeface="Arial"/>
                <a:cs typeface="Arial"/>
                <a:sym typeface="Arial"/>
              </a:defRPr>
            </a:lvl3pPr>
            <a:lvl4pPr marL="2438339" lvl="3" indent="-482588" algn="l" rtl="0">
              <a:lnSpc>
                <a:spcPct val="100000"/>
              </a:lnSpc>
              <a:spcBef>
                <a:spcPts val="1067"/>
              </a:spcBef>
              <a:spcAft>
                <a:spcPts val="0"/>
              </a:spcAft>
              <a:buClr>
                <a:srgbClr val="110046"/>
              </a:buClr>
              <a:buSzPts val="2100"/>
              <a:buFont typeface="Arial"/>
              <a:buChar char="•"/>
              <a:defRPr sz="2267">
                <a:solidFill>
                  <a:srgbClr val="110046"/>
                </a:solidFill>
                <a:latin typeface="Arial"/>
                <a:ea typeface="Arial"/>
                <a:cs typeface="Arial"/>
                <a:sym typeface="Arial"/>
              </a:defRPr>
            </a:lvl4pPr>
            <a:lvl5pPr marL="3047924" lvl="4" indent="-482588" algn="l" rtl="0">
              <a:lnSpc>
                <a:spcPct val="100000"/>
              </a:lnSpc>
              <a:spcBef>
                <a:spcPts val="1067"/>
              </a:spcBef>
              <a:spcAft>
                <a:spcPts val="0"/>
              </a:spcAft>
              <a:buClr>
                <a:srgbClr val="110046"/>
              </a:buClr>
              <a:buSzPts val="2100"/>
              <a:buFont typeface="Arial"/>
              <a:buChar char="•"/>
              <a:defRPr sz="2267">
                <a:solidFill>
                  <a:srgbClr val="110046"/>
                </a:solidFill>
                <a:latin typeface="Arial"/>
                <a:ea typeface="Arial"/>
                <a:cs typeface="Arial"/>
                <a:sym typeface="Arial"/>
              </a:defRPr>
            </a:lvl5pPr>
            <a:lvl6pPr marL="3657509" lvl="5" indent="-406390" algn="l" rtl="0">
              <a:lnSpc>
                <a:spcPct val="100000"/>
              </a:lnSpc>
              <a:spcBef>
                <a:spcPts val="1733"/>
              </a:spcBef>
              <a:spcAft>
                <a:spcPts val="0"/>
              </a:spcAft>
              <a:buClr>
                <a:srgbClr val="3F2318"/>
              </a:buClr>
              <a:buSzPts val="1200"/>
              <a:buChar char="•"/>
              <a:defRPr/>
            </a:lvl6pPr>
            <a:lvl7pPr marL="4267093" lvl="6" indent="-406390" algn="l" rtl="0">
              <a:lnSpc>
                <a:spcPct val="100000"/>
              </a:lnSpc>
              <a:spcBef>
                <a:spcPts val="1733"/>
              </a:spcBef>
              <a:spcAft>
                <a:spcPts val="0"/>
              </a:spcAft>
              <a:buClr>
                <a:srgbClr val="3F2318"/>
              </a:buClr>
              <a:buSzPts val="1200"/>
              <a:buChar char="•"/>
              <a:defRPr/>
            </a:lvl7pPr>
            <a:lvl8pPr marL="4876678" lvl="7" indent="-406390" algn="l" rtl="0">
              <a:lnSpc>
                <a:spcPct val="100000"/>
              </a:lnSpc>
              <a:spcBef>
                <a:spcPts val="1733"/>
              </a:spcBef>
              <a:spcAft>
                <a:spcPts val="0"/>
              </a:spcAft>
              <a:buClr>
                <a:srgbClr val="3F2318"/>
              </a:buClr>
              <a:buSzPts val="1200"/>
              <a:buChar char="•"/>
              <a:defRPr/>
            </a:lvl8pPr>
            <a:lvl9pPr marL="5486263" lvl="8" indent="-406390" algn="l" rtl="0">
              <a:lnSpc>
                <a:spcPct val="100000"/>
              </a:lnSpc>
              <a:spcBef>
                <a:spcPts val="1733"/>
              </a:spcBef>
              <a:spcAft>
                <a:spcPts val="0"/>
              </a:spcAft>
              <a:buClr>
                <a:srgbClr val="3F2318"/>
              </a:buClr>
              <a:buSzPts val="1200"/>
              <a:buChar char="•"/>
              <a:defRPr/>
            </a:lvl9pPr>
          </a:lstStyle>
          <a:p>
            <a:endParaRPr/>
          </a:p>
        </p:txBody>
      </p:sp>
      <p:pic>
        <p:nvPicPr>
          <p:cNvPr id="135" name="Google Shape;135;p23" descr="Bild"/>
          <p:cNvPicPr preferRelativeResize="0"/>
          <p:nvPr/>
        </p:nvPicPr>
        <p:blipFill rotWithShape="1">
          <a:blip r:embed="rId2">
            <a:alphaModFix/>
          </a:blip>
          <a:srcRect/>
          <a:stretch/>
        </p:blipFill>
        <p:spPr>
          <a:xfrm>
            <a:off x="10790767" y="6369051"/>
            <a:ext cx="1041400" cy="215900"/>
          </a:xfrm>
          <a:prstGeom prst="rect">
            <a:avLst/>
          </a:prstGeom>
          <a:noFill/>
          <a:ln>
            <a:noFill/>
          </a:ln>
        </p:spPr>
      </p:pic>
      <p:sp>
        <p:nvSpPr>
          <p:cNvPr id="136" name="Google Shape;136;p23"/>
          <p:cNvSpPr txBox="1">
            <a:spLocks noGrp="1"/>
          </p:cNvSpPr>
          <p:nvPr>
            <p:ph type="sldNum" idx="12"/>
          </p:nvPr>
        </p:nvSpPr>
        <p:spPr>
          <a:xfrm>
            <a:off x="5977052" y="6536531"/>
            <a:ext cx="233200" cy="218285"/>
          </a:xfrm>
          <a:prstGeom prst="rect">
            <a:avLst/>
          </a:prstGeom>
          <a:noFill/>
          <a:ln>
            <a:noFill/>
          </a:ln>
        </p:spPr>
        <p:txBody>
          <a:bodyPr spcFirstLastPara="1" wrap="square" lIns="26775" tIns="26775" rIns="26775" bIns="26775" anchor="t" anchorCtr="0">
            <a:spAutoFit/>
          </a:bodyPr>
          <a:lstStyle>
            <a:lvl1pPr marL="0" lvl="0"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1pPr>
            <a:lvl2pPr marL="0" lvl="1"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2pPr>
            <a:lvl3pPr marL="0" lvl="2"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3pPr>
            <a:lvl4pPr marL="0" lvl="3"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4pPr>
            <a:lvl5pPr marL="0" lvl="4"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5pPr>
            <a:lvl6pPr marL="0" lvl="5"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6pPr>
            <a:lvl7pPr marL="0" lvl="6"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7pPr>
            <a:lvl8pPr marL="0" lvl="7"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8pPr>
            <a:lvl9pPr marL="0" lvl="8"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9pPr>
          </a:lstStyle>
          <a:p>
            <a:fld id="{00000000-1234-1234-1234-123412341234}" type="slidenum">
              <a:rPr lang="sv" smtClean="0"/>
              <a:pPr/>
              <a:t>‹#›</a:t>
            </a:fld>
            <a:endParaRPr lang="sv">
              <a:solidFill>
                <a:srgbClr val="000000"/>
              </a:solidFill>
            </a:endParaRPr>
          </a:p>
        </p:txBody>
      </p:sp>
    </p:spTree>
    <p:extLst>
      <p:ext uri="{BB962C8B-B14F-4D97-AF65-F5344CB8AC3E}">
        <p14:creationId xmlns:p14="http://schemas.microsoft.com/office/powerpoint/2010/main" val="34030450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Title &amp; Bullets blue">
  <p:cSld name="Title &amp; Bullets blue">
    <p:bg>
      <p:bgPr>
        <a:solidFill>
          <a:srgbClr val="110046"/>
        </a:solidFill>
        <a:effectLst/>
      </p:bgPr>
    </p:bg>
    <p:spTree>
      <p:nvGrpSpPr>
        <p:cNvPr id="1" name="Shape 137"/>
        <p:cNvGrpSpPr/>
        <p:nvPr/>
      </p:nvGrpSpPr>
      <p:grpSpPr>
        <a:xfrm>
          <a:off x="0" y="0"/>
          <a:ext cx="0" cy="0"/>
          <a:chOff x="0" y="0"/>
          <a:chExt cx="0" cy="0"/>
        </a:xfrm>
      </p:grpSpPr>
      <p:sp>
        <p:nvSpPr>
          <p:cNvPr id="138" name="Google Shape;138;p24"/>
          <p:cNvSpPr txBox="1">
            <a:spLocks noGrp="1"/>
          </p:cNvSpPr>
          <p:nvPr>
            <p:ph type="title"/>
          </p:nvPr>
        </p:nvSpPr>
        <p:spPr>
          <a:xfrm>
            <a:off x="1079235" y="623093"/>
            <a:ext cx="7804400" cy="1518000"/>
          </a:xfrm>
          <a:prstGeom prst="rect">
            <a:avLst/>
          </a:prstGeom>
          <a:noFill/>
          <a:ln>
            <a:noFill/>
          </a:ln>
        </p:spPr>
        <p:txBody>
          <a:bodyPr spcFirstLastPara="1" wrap="square" lIns="26775" tIns="26775" rIns="26775" bIns="26775" anchor="b" anchorCtr="0">
            <a:noAutofit/>
          </a:bodyPr>
          <a:lstStyle>
            <a:lvl1pPr lvl="0" algn="l" rtl="0">
              <a:lnSpc>
                <a:spcPct val="100000"/>
              </a:lnSpc>
              <a:spcBef>
                <a:spcPts val="0"/>
              </a:spcBef>
              <a:spcAft>
                <a:spcPts val="0"/>
              </a:spcAft>
              <a:buClr>
                <a:srgbClr val="FFB3B3"/>
              </a:buClr>
              <a:buSzPts val="3200"/>
              <a:buFont typeface="Arial"/>
              <a:buNone/>
              <a:defRPr>
                <a:solidFill>
                  <a:srgbClr val="FFB3B3"/>
                </a:solidFill>
              </a:defRPr>
            </a:lvl1pPr>
            <a:lvl2pPr lvl="1" algn="l" rtl="0">
              <a:lnSpc>
                <a:spcPct val="100000"/>
              </a:lnSpc>
              <a:spcBef>
                <a:spcPts val="0"/>
              </a:spcBef>
              <a:spcAft>
                <a:spcPts val="0"/>
              </a:spcAft>
              <a:buClr>
                <a:srgbClr val="110046"/>
              </a:buClr>
              <a:buSzPts val="700"/>
              <a:buNone/>
              <a:defRPr/>
            </a:lvl2pPr>
            <a:lvl3pPr lvl="2" algn="l" rtl="0">
              <a:lnSpc>
                <a:spcPct val="100000"/>
              </a:lnSpc>
              <a:spcBef>
                <a:spcPts val="0"/>
              </a:spcBef>
              <a:spcAft>
                <a:spcPts val="0"/>
              </a:spcAft>
              <a:buClr>
                <a:srgbClr val="110046"/>
              </a:buClr>
              <a:buSzPts val="700"/>
              <a:buNone/>
              <a:defRPr/>
            </a:lvl3pPr>
            <a:lvl4pPr lvl="3" algn="l" rtl="0">
              <a:lnSpc>
                <a:spcPct val="100000"/>
              </a:lnSpc>
              <a:spcBef>
                <a:spcPts val="0"/>
              </a:spcBef>
              <a:spcAft>
                <a:spcPts val="0"/>
              </a:spcAft>
              <a:buClr>
                <a:srgbClr val="110046"/>
              </a:buClr>
              <a:buSzPts val="700"/>
              <a:buNone/>
              <a:defRPr/>
            </a:lvl4pPr>
            <a:lvl5pPr lvl="4" algn="l" rtl="0">
              <a:lnSpc>
                <a:spcPct val="100000"/>
              </a:lnSpc>
              <a:spcBef>
                <a:spcPts val="0"/>
              </a:spcBef>
              <a:spcAft>
                <a:spcPts val="0"/>
              </a:spcAft>
              <a:buClr>
                <a:srgbClr val="110046"/>
              </a:buClr>
              <a:buSzPts val="700"/>
              <a:buNone/>
              <a:defRPr/>
            </a:lvl5pPr>
            <a:lvl6pPr lvl="5" algn="l" rtl="0">
              <a:lnSpc>
                <a:spcPct val="100000"/>
              </a:lnSpc>
              <a:spcBef>
                <a:spcPts val="0"/>
              </a:spcBef>
              <a:spcAft>
                <a:spcPts val="0"/>
              </a:spcAft>
              <a:buClr>
                <a:srgbClr val="110046"/>
              </a:buClr>
              <a:buSzPts val="700"/>
              <a:buNone/>
              <a:defRPr/>
            </a:lvl6pPr>
            <a:lvl7pPr lvl="6" algn="l" rtl="0">
              <a:lnSpc>
                <a:spcPct val="100000"/>
              </a:lnSpc>
              <a:spcBef>
                <a:spcPts val="0"/>
              </a:spcBef>
              <a:spcAft>
                <a:spcPts val="0"/>
              </a:spcAft>
              <a:buClr>
                <a:srgbClr val="110046"/>
              </a:buClr>
              <a:buSzPts val="700"/>
              <a:buNone/>
              <a:defRPr/>
            </a:lvl7pPr>
            <a:lvl8pPr lvl="7" algn="l" rtl="0">
              <a:lnSpc>
                <a:spcPct val="100000"/>
              </a:lnSpc>
              <a:spcBef>
                <a:spcPts val="0"/>
              </a:spcBef>
              <a:spcAft>
                <a:spcPts val="0"/>
              </a:spcAft>
              <a:buClr>
                <a:srgbClr val="110046"/>
              </a:buClr>
              <a:buSzPts val="700"/>
              <a:buNone/>
              <a:defRPr/>
            </a:lvl8pPr>
            <a:lvl9pPr lvl="8" algn="l" rtl="0">
              <a:lnSpc>
                <a:spcPct val="100000"/>
              </a:lnSpc>
              <a:spcBef>
                <a:spcPts val="0"/>
              </a:spcBef>
              <a:spcAft>
                <a:spcPts val="0"/>
              </a:spcAft>
              <a:buClr>
                <a:srgbClr val="110046"/>
              </a:buClr>
              <a:buSzPts val="700"/>
              <a:buNone/>
              <a:defRPr/>
            </a:lvl9pPr>
          </a:lstStyle>
          <a:p>
            <a:endParaRPr/>
          </a:p>
        </p:txBody>
      </p:sp>
      <p:sp>
        <p:nvSpPr>
          <p:cNvPr id="139" name="Google Shape;139;p24"/>
          <p:cNvSpPr txBox="1">
            <a:spLocks noGrp="1"/>
          </p:cNvSpPr>
          <p:nvPr>
            <p:ph type="body" idx="1"/>
          </p:nvPr>
        </p:nvSpPr>
        <p:spPr>
          <a:xfrm>
            <a:off x="1079235" y="2304256"/>
            <a:ext cx="7804400" cy="4420400"/>
          </a:xfrm>
          <a:prstGeom prst="rect">
            <a:avLst/>
          </a:prstGeom>
          <a:noFill/>
          <a:ln>
            <a:noFill/>
          </a:ln>
        </p:spPr>
        <p:txBody>
          <a:bodyPr spcFirstLastPara="1" wrap="square" lIns="26775" tIns="26775" rIns="26775" bIns="26775" anchor="t" anchorCtr="0">
            <a:noAutofit/>
          </a:bodyPr>
          <a:lstStyle>
            <a:lvl1pPr marL="609585" lvl="0" indent="-482588" algn="l" rtl="0">
              <a:lnSpc>
                <a:spcPct val="100000"/>
              </a:lnSpc>
              <a:spcBef>
                <a:spcPts val="1733"/>
              </a:spcBef>
              <a:spcAft>
                <a:spcPts val="0"/>
              </a:spcAft>
              <a:buClr>
                <a:srgbClr val="FFB3B3"/>
              </a:buClr>
              <a:buSzPts val="2100"/>
              <a:buFont typeface="Arial"/>
              <a:buChar char="•"/>
              <a:defRPr>
                <a:solidFill>
                  <a:srgbClr val="FFB3B3"/>
                </a:solidFill>
              </a:defRPr>
            </a:lvl1pPr>
            <a:lvl2pPr marL="1219170" lvl="1" indent="-482588" algn="l" rtl="0">
              <a:lnSpc>
                <a:spcPct val="100000"/>
              </a:lnSpc>
              <a:spcBef>
                <a:spcPts val="1733"/>
              </a:spcBef>
              <a:spcAft>
                <a:spcPts val="0"/>
              </a:spcAft>
              <a:buClr>
                <a:srgbClr val="FFB3B3"/>
              </a:buClr>
              <a:buSzPts val="2100"/>
              <a:buFont typeface="Arial"/>
              <a:buChar char="•"/>
              <a:defRPr>
                <a:solidFill>
                  <a:srgbClr val="FFB3B3"/>
                </a:solidFill>
              </a:defRPr>
            </a:lvl2pPr>
            <a:lvl3pPr marL="1828754" lvl="2" indent="-482588" algn="l" rtl="0">
              <a:lnSpc>
                <a:spcPct val="100000"/>
              </a:lnSpc>
              <a:spcBef>
                <a:spcPts val="1733"/>
              </a:spcBef>
              <a:spcAft>
                <a:spcPts val="0"/>
              </a:spcAft>
              <a:buClr>
                <a:srgbClr val="FFB3B3"/>
              </a:buClr>
              <a:buSzPts val="2100"/>
              <a:buFont typeface="Arial"/>
              <a:buChar char="•"/>
              <a:defRPr>
                <a:solidFill>
                  <a:srgbClr val="FFB3B3"/>
                </a:solidFill>
              </a:defRPr>
            </a:lvl3pPr>
            <a:lvl4pPr marL="2438339" lvl="3" indent="-482588" algn="l" rtl="0">
              <a:lnSpc>
                <a:spcPct val="100000"/>
              </a:lnSpc>
              <a:spcBef>
                <a:spcPts val="1733"/>
              </a:spcBef>
              <a:spcAft>
                <a:spcPts val="0"/>
              </a:spcAft>
              <a:buClr>
                <a:srgbClr val="FFB3B3"/>
              </a:buClr>
              <a:buSzPts val="2100"/>
              <a:buFont typeface="Arial"/>
              <a:buChar char="•"/>
              <a:defRPr>
                <a:solidFill>
                  <a:srgbClr val="FFB3B3"/>
                </a:solidFill>
              </a:defRPr>
            </a:lvl4pPr>
            <a:lvl5pPr marL="3047924" lvl="4" indent="-482588" algn="l" rtl="0">
              <a:lnSpc>
                <a:spcPct val="100000"/>
              </a:lnSpc>
              <a:spcBef>
                <a:spcPts val="1733"/>
              </a:spcBef>
              <a:spcAft>
                <a:spcPts val="0"/>
              </a:spcAft>
              <a:buClr>
                <a:srgbClr val="FFB3B3"/>
              </a:buClr>
              <a:buSzPts val="2100"/>
              <a:buFont typeface="Arial"/>
              <a:buChar char="•"/>
              <a:defRPr>
                <a:solidFill>
                  <a:srgbClr val="FFB3B3"/>
                </a:solidFill>
              </a:defRPr>
            </a:lvl5pPr>
            <a:lvl6pPr marL="3657509" lvl="5" indent="-389457" algn="l" rtl="0">
              <a:lnSpc>
                <a:spcPct val="100000"/>
              </a:lnSpc>
              <a:spcBef>
                <a:spcPts val="1067"/>
              </a:spcBef>
              <a:spcAft>
                <a:spcPts val="0"/>
              </a:spcAft>
              <a:buClr>
                <a:srgbClr val="110046"/>
              </a:buClr>
              <a:buSzPts val="1000"/>
              <a:buChar char="•"/>
              <a:defRPr/>
            </a:lvl6pPr>
            <a:lvl7pPr marL="4267093" lvl="6" indent="-389457" algn="l" rtl="0">
              <a:lnSpc>
                <a:spcPct val="100000"/>
              </a:lnSpc>
              <a:spcBef>
                <a:spcPts val="1067"/>
              </a:spcBef>
              <a:spcAft>
                <a:spcPts val="0"/>
              </a:spcAft>
              <a:buClr>
                <a:srgbClr val="110046"/>
              </a:buClr>
              <a:buSzPts val="1000"/>
              <a:buChar char="•"/>
              <a:defRPr/>
            </a:lvl7pPr>
            <a:lvl8pPr marL="4876678" lvl="7" indent="-389457" algn="l" rtl="0">
              <a:lnSpc>
                <a:spcPct val="100000"/>
              </a:lnSpc>
              <a:spcBef>
                <a:spcPts val="1067"/>
              </a:spcBef>
              <a:spcAft>
                <a:spcPts val="0"/>
              </a:spcAft>
              <a:buClr>
                <a:srgbClr val="110046"/>
              </a:buClr>
              <a:buSzPts val="1000"/>
              <a:buChar char="•"/>
              <a:defRPr/>
            </a:lvl8pPr>
            <a:lvl9pPr marL="5486263" lvl="8" indent="-389457" algn="l" rtl="0">
              <a:lnSpc>
                <a:spcPct val="100000"/>
              </a:lnSpc>
              <a:spcBef>
                <a:spcPts val="1067"/>
              </a:spcBef>
              <a:spcAft>
                <a:spcPts val="0"/>
              </a:spcAft>
              <a:buClr>
                <a:srgbClr val="110046"/>
              </a:buClr>
              <a:buSzPts val="1000"/>
              <a:buChar char="•"/>
              <a:defRPr/>
            </a:lvl9pPr>
          </a:lstStyle>
          <a:p>
            <a:endParaRPr/>
          </a:p>
        </p:txBody>
      </p:sp>
      <p:pic>
        <p:nvPicPr>
          <p:cNvPr id="140" name="Google Shape;140;p24" descr="Bild"/>
          <p:cNvPicPr preferRelativeResize="0"/>
          <p:nvPr/>
        </p:nvPicPr>
        <p:blipFill rotWithShape="1">
          <a:blip r:embed="rId2">
            <a:alphaModFix/>
          </a:blip>
          <a:srcRect/>
          <a:stretch/>
        </p:blipFill>
        <p:spPr>
          <a:xfrm>
            <a:off x="10789709" y="6369051"/>
            <a:ext cx="1034521" cy="215900"/>
          </a:xfrm>
          <a:prstGeom prst="rect">
            <a:avLst/>
          </a:prstGeom>
          <a:noFill/>
          <a:ln>
            <a:noFill/>
          </a:ln>
        </p:spPr>
      </p:pic>
      <p:sp>
        <p:nvSpPr>
          <p:cNvPr id="141" name="Google Shape;141;p24"/>
          <p:cNvSpPr txBox="1">
            <a:spLocks noGrp="1"/>
          </p:cNvSpPr>
          <p:nvPr>
            <p:ph type="sldNum" idx="12"/>
          </p:nvPr>
        </p:nvSpPr>
        <p:spPr>
          <a:xfrm>
            <a:off x="5977052" y="6536531"/>
            <a:ext cx="233200" cy="238800"/>
          </a:xfrm>
          <a:prstGeom prst="rect">
            <a:avLst/>
          </a:prstGeom>
          <a:noFill/>
          <a:ln>
            <a:noFill/>
          </a:ln>
        </p:spPr>
        <p:txBody>
          <a:bodyPr spcFirstLastPara="1" wrap="square" lIns="26775" tIns="26775" rIns="26775" bIns="26775" anchor="t" anchorCtr="0">
            <a:noAutofit/>
          </a:bodyPr>
          <a:lstStyle>
            <a:lvl1pPr marL="0" lvl="0"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1pPr>
            <a:lvl2pPr marL="0" lvl="1"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2pPr>
            <a:lvl3pPr marL="0" lvl="2"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3pPr>
            <a:lvl4pPr marL="0" lvl="3"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4pPr>
            <a:lvl5pPr marL="0" lvl="4"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5pPr>
            <a:lvl6pPr marL="0" lvl="5"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6pPr>
            <a:lvl7pPr marL="0" lvl="6"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7pPr>
            <a:lvl8pPr marL="0" lvl="7"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8pPr>
            <a:lvl9pPr marL="0" lvl="8"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9pPr>
          </a:lstStyle>
          <a:p>
            <a:fld id="{00000000-1234-1234-1234-123412341234}" type="slidenum">
              <a:rPr lang="sv" smtClean="0"/>
              <a:pPr/>
              <a:t>‹#›</a:t>
            </a:fld>
            <a:endParaRPr lang="sv" sz="1867">
              <a:latin typeface="Arial"/>
              <a:ea typeface="Arial"/>
              <a:cs typeface="Arial"/>
              <a:sym typeface="Arial"/>
            </a:endParaRPr>
          </a:p>
        </p:txBody>
      </p:sp>
    </p:spTree>
    <p:extLst>
      <p:ext uri="{BB962C8B-B14F-4D97-AF65-F5344CB8AC3E}">
        <p14:creationId xmlns:p14="http://schemas.microsoft.com/office/powerpoint/2010/main" val="103305585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matchingName="Title - Yellow">
  <p:cSld name="Title - Yellow">
    <p:bg>
      <p:bgPr>
        <a:solidFill>
          <a:srgbClr val="FFCB84"/>
        </a:solidFill>
        <a:effectLst/>
      </p:bgPr>
    </p:bg>
    <p:spTree>
      <p:nvGrpSpPr>
        <p:cNvPr id="1" name="Shape 142"/>
        <p:cNvGrpSpPr/>
        <p:nvPr/>
      </p:nvGrpSpPr>
      <p:grpSpPr>
        <a:xfrm>
          <a:off x="0" y="0"/>
          <a:ext cx="0" cy="0"/>
          <a:chOff x="0" y="0"/>
          <a:chExt cx="0" cy="0"/>
        </a:xfrm>
      </p:grpSpPr>
      <p:sp>
        <p:nvSpPr>
          <p:cNvPr id="143" name="Google Shape;143;p25"/>
          <p:cNvSpPr txBox="1">
            <a:spLocks noGrp="1"/>
          </p:cNvSpPr>
          <p:nvPr>
            <p:ph type="title"/>
          </p:nvPr>
        </p:nvSpPr>
        <p:spPr>
          <a:xfrm>
            <a:off x="1079235" y="1506140"/>
            <a:ext cx="8575600" cy="2321600"/>
          </a:xfrm>
          <a:prstGeom prst="rect">
            <a:avLst/>
          </a:prstGeom>
          <a:noFill/>
          <a:ln>
            <a:noFill/>
          </a:ln>
        </p:spPr>
        <p:txBody>
          <a:bodyPr spcFirstLastPara="1" wrap="square" lIns="26775" tIns="26775" rIns="26775" bIns="26775" anchor="b" anchorCtr="0">
            <a:normAutofit/>
          </a:bodyPr>
          <a:lstStyle>
            <a:lvl1pPr lvl="0" algn="l" rtl="0">
              <a:lnSpc>
                <a:spcPct val="100000"/>
              </a:lnSpc>
              <a:spcBef>
                <a:spcPts val="0"/>
              </a:spcBef>
              <a:spcAft>
                <a:spcPts val="0"/>
              </a:spcAft>
              <a:buClr>
                <a:srgbClr val="110046"/>
              </a:buClr>
              <a:buSzPts val="4200"/>
              <a:buFont typeface="Arial"/>
              <a:buNone/>
              <a:defRPr sz="5600"/>
            </a:lvl1pPr>
            <a:lvl2pPr lvl="1" algn="l" rtl="0">
              <a:lnSpc>
                <a:spcPct val="100000"/>
              </a:lnSpc>
              <a:spcBef>
                <a:spcPts val="0"/>
              </a:spcBef>
              <a:spcAft>
                <a:spcPts val="0"/>
              </a:spcAft>
              <a:buClr>
                <a:srgbClr val="110046"/>
              </a:buClr>
              <a:buSzPts val="700"/>
              <a:buNone/>
              <a:defRPr/>
            </a:lvl2pPr>
            <a:lvl3pPr lvl="2" algn="l" rtl="0">
              <a:lnSpc>
                <a:spcPct val="100000"/>
              </a:lnSpc>
              <a:spcBef>
                <a:spcPts val="0"/>
              </a:spcBef>
              <a:spcAft>
                <a:spcPts val="0"/>
              </a:spcAft>
              <a:buClr>
                <a:srgbClr val="110046"/>
              </a:buClr>
              <a:buSzPts val="700"/>
              <a:buNone/>
              <a:defRPr/>
            </a:lvl3pPr>
            <a:lvl4pPr lvl="3" algn="l" rtl="0">
              <a:lnSpc>
                <a:spcPct val="100000"/>
              </a:lnSpc>
              <a:spcBef>
                <a:spcPts val="0"/>
              </a:spcBef>
              <a:spcAft>
                <a:spcPts val="0"/>
              </a:spcAft>
              <a:buClr>
                <a:srgbClr val="110046"/>
              </a:buClr>
              <a:buSzPts val="700"/>
              <a:buNone/>
              <a:defRPr/>
            </a:lvl4pPr>
            <a:lvl5pPr lvl="4" algn="l" rtl="0">
              <a:lnSpc>
                <a:spcPct val="100000"/>
              </a:lnSpc>
              <a:spcBef>
                <a:spcPts val="0"/>
              </a:spcBef>
              <a:spcAft>
                <a:spcPts val="0"/>
              </a:spcAft>
              <a:buClr>
                <a:srgbClr val="110046"/>
              </a:buClr>
              <a:buSzPts val="700"/>
              <a:buNone/>
              <a:defRPr/>
            </a:lvl5pPr>
            <a:lvl6pPr lvl="5" algn="l" rtl="0">
              <a:lnSpc>
                <a:spcPct val="100000"/>
              </a:lnSpc>
              <a:spcBef>
                <a:spcPts val="0"/>
              </a:spcBef>
              <a:spcAft>
                <a:spcPts val="0"/>
              </a:spcAft>
              <a:buClr>
                <a:srgbClr val="110046"/>
              </a:buClr>
              <a:buSzPts val="700"/>
              <a:buNone/>
              <a:defRPr/>
            </a:lvl6pPr>
            <a:lvl7pPr lvl="6" algn="l" rtl="0">
              <a:lnSpc>
                <a:spcPct val="100000"/>
              </a:lnSpc>
              <a:spcBef>
                <a:spcPts val="0"/>
              </a:spcBef>
              <a:spcAft>
                <a:spcPts val="0"/>
              </a:spcAft>
              <a:buClr>
                <a:srgbClr val="110046"/>
              </a:buClr>
              <a:buSzPts val="700"/>
              <a:buNone/>
              <a:defRPr/>
            </a:lvl7pPr>
            <a:lvl8pPr lvl="7" algn="l" rtl="0">
              <a:lnSpc>
                <a:spcPct val="100000"/>
              </a:lnSpc>
              <a:spcBef>
                <a:spcPts val="0"/>
              </a:spcBef>
              <a:spcAft>
                <a:spcPts val="0"/>
              </a:spcAft>
              <a:buClr>
                <a:srgbClr val="110046"/>
              </a:buClr>
              <a:buSzPts val="700"/>
              <a:buNone/>
              <a:defRPr/>
            </a:lvl8pPr>
            <a:lvl9pPr lvl="8" algn="l" rtl="0">
              <a:lnSpc>
                <a:spcPct val="100000"/>
              </a:lnSpc>
              <a:spcBef>
                <a:spcPts val="0"/>
              </a:spcBef>
              <a:spcAft>
                <a:spcPts val="0"/>
              </a:spcAft>
              <a:buClr>
                <a:srgbClr val="110046"/>
              </a:buClr>
              <a:buSzPts val="700"/>
              <a:buNone/>
              <a:defRPr/>
            </a:lvl9pPr>
          </a:lstStyle>
          <a:p>
            <a:endParaRPr/>
          </a:p>
        </p:txBody>
      </p:sp>
      <p:pic>
        <p:nvPicPr>
          <p:cNvPr id="144" name="Google Shape;144;p25" descr="Bild"/>
          <p:cNvPicPr preferRelativeResize="0"/>
          <p:nvPr/>
        </p:nvPicPr>
        <p:blipFill rotWithShape="1">
          <a:blip r:embed="rId2">
            <a:alphaModFix/>
          </a:blip>
          <a:srcRect/>
          <a:stretch/>
        </p:blipFill>
        <p:spPr>
          <a:xfrm>
            <a:off x="10790767" y="6369051"/>
            <a:ext cx="1041400" cy="215900"/>
          </a:xfrm>
          <a:prstGeom prst="rect">
            <a:avLst/>
          </a:prstGeom>
          <a:noFill/>
          <a:ln>
            <a:noFill/>
          </a:ln>
        </p:spPr>
      </p:pic>
      <p:sp>
        <p:nvSpPr>
          <p:cNvPr id="145" name="Google Shape;145;p25"/>
          <p:cNvSpPr txBox="1">
            <a:spLocks noGrp="1"/>
          </p:cNvSpPr>
          <p:nvPr>
            <p:ph type="body" idx="1"/>
          </p:nvPr>
        </p:nvSpPr>
        <p:spPr>
          <a:xfrm>
            <a:off x="1071183" y="3929991"/>
            <a:ext cx="8898400" cy="1296800"/>
          </a:xfrm>
          <a:prstGeom prst="rect">
            <a:avLst/>
          </a:prstGeom>
          <a:noFill/>
          <a:ln>
            <a:noFill/>
          </a:ln>
        </p:spPr>
        <p:txBody>
          <a:bodyPr spcFirstLastPara="1" wrap="square" lIns="26775" tIns="26775" rIns="26775" bIns="26775" anchor="t" anchorCtr="0">
            <a:noAutofit/>
          </a:bodyPr>
          <a:lstStyle>
            <a:lvl1pPr marL="609585" lvl="0" indent="-304792" algn="l" rtl="0">
              <a:lnSpc>
                <a:spcPct val="100000"/>
              </a:lnSpc>
              <a:spcBef>
                <a:spcPts val="0"/>
              </a:spcBef>
              <a:spcAft>
                <a:spcPts val="0"/>
              </a:spcAft>
              <a:buClr>
                <a:srgbClr val="110046"/>
              </a:buClr>
              <a:buSzPts val="1700"/>
              <a:buFont typeface="Arial"/>
              <a:buNone/>
              <a:defRPr sz="2267"/>
            </a:lvl1pPr>
            <a:lvl2pPr marL="1219170" lvl="1" indent="-304792" algn="l" rtl="0">
              <a:lnSpc>
                <a:spcPct val="100000"/>
              </a:lnSpc>
              <a:spcBef>
                <a:spcPts val="0"/>
              </a:spcBef>
              <a:spcAft>
                <a:spcPts val="0"/>
              </a:spcAft>
              <a:buClr>
                <a:srgbClr val="110046"/>
              </a:buClr>
              <a:buSzPts val="1700"/>
              <a:buFont typeface="Arial"/>
              <a:buNone/>
              <a:defRPr sz="2267"/>
            </a:lvl2pPr>
            <a:lvl3pPr marL="1828754" lvl="2" indent="-304792" algn="l" rtl="0">
              <a:lnSpc>
                <a:spcPct val="100000"/>
              </a:lnSpc>
              <a:spcBef>
                <a:spcPts val="0"/>
              </a:spcBef>
              <a:spcAft>
                <a:spcPts val="0"/>
              </a:spcAft>
              <a:buClr>
                <a:srgbClr val="110046"/>
              </a:buClr>
              <a:buSzPts val="1700"/>
              <a:buFont typeface="Arial"/>
              <a:buNone/>
              <a:defRPr sz="2267"/>
            </a:lvl3pPr>
            <a:lvl4pPr marL="2438339" lvl="3" indent="-304792" algn="l" rtl="0">
              <a:lnSpc>
                <a:spcPct val="100000"/>
              </a:lnSpc>
              <a:spcBef>
                <a:spcPts val="0"/>
              </a:spcBef>
              <a:spcAft>
                <a:spcPts val="0"/>
              </a:spcAft>
              <a:buClr>
                <a:srgbClr val="110046"/>
              </a:buClr>
              <a:buSzPts val="1700"/>
              <a:buFont typeface="Arial"/>
              <a:buNone/>
              <a:defRPr sz="2267"/>
            </a:lvl4pPr>
            <a:lvl5pPr marL="3047924" lvl="4" indent="-304792" algn="l" rtl="0">
              <a:lnSpc>
                <a:spcPct val="100000"/>
              </a:lnSpc>
              <a:spcBef>
                <a:spcPts val="0"/>
              </a:spcBef>
              <a:spcAft>
                <a:spcPts val="0"/>
              </a:spcAft>
              <a:buClr>
                <a:srgbClr val="110046"/>
              </a:buClr>
              <a:buSzPts val="1700"/>
              <a:buFont typeface="Arial"/>
              <a:buNone/>
              <a:defRPr sz="2267"/>
            </a:lvl5pPr>
            <a:lvl6pPr marL="3657509" lvl="5" indent="-389457" algn="l" rtl="0">
              <a:lnSpc>
                <a:spcPct val="100000"/>
              </a:lnSpc>
              <a:spcBef>
                <a:spcPts val="1067"/>
              </a:spcBef>
              <a:spcAft>
                <a:spcPts val="0"/>
              </a:spcAft>
              <a:buClr>
                <a:srgbClr val="110046"/>
              </a:buClr>
              <a:buSzPts val="1000"/>
              <a:buChar char="•"/>
              <a:defRPr/>
            </a:lvl6pPr>
            <a:lvl7pPr marL="4267093" lvl="6" indent="-389457" algn="l" rtl="0">
              <a:lnSpc>
                <a:spcPct val="100000"/>
              </a:lnSpc>
              <a:spcBef>
                <a:spcPts val="1067"/>
              </a:spcBef>
              <a:spcAft>
                <a:spcPts val="0"/>
              </a:spcAft>
              <a:buClr>
                <a:srgbClr val="110046"/>
              </a:buClr>
              <a:buSzPts val="1000"/>
              <a:buChar char="•"/>
              <a:defRPr/>
            </a:lvl7pPr>
            <a:lvl8pPr marL="4876678" lvl="7" indent="-389457" algn="l" rtl="0">
              <a:lnSpc>
                <a:spcPct val="100000"/>
              </a:lnSpc>
              <a:spcBef>
                <a:spcPts val="1067"/>
              </a:spcBef>
              <a:spcAft>
                <a:spcPts val="0"/>
              </a:spcAft>
              <a:buClr>
                <a:srgbClr val="110046"/>
              </a:buClr>
              <a:buSzPts val="1000"/>
              <a:buChar char="•"/>
              <a:defRPr/>
            </a:lvl8pPr>
            <a:lvl9pPr marL="5486263" lvl="8" indent="-389457" algn="l" rtl="0">
              <a:lnSpc>
                <a:spcPct val="100000"/>
              </a:lnSpc>
              <a:spcBef>
                <a:spcPts val="1067"/>
              </a:spcBef>
              <a:spcAft>
                <a:spcPts val="0"/>
              </a:spcAft>
              <a:buClr>
                <a:srgbClr val="110046"/>
              </a:buClr>
              <a:buSzPts val="1000"/>
              <a:buChar char="•"/>
              <a:defRPr/>
            </a:lvl9pPr>
          </a:lstStyle>
          <a:p>
            <a:endParaRPr/>
          </a:p>
        </p:txBody>
      </p:sp>
      <p:sp>
        <p:nvSpPr>
          <p:cNvPr id="146" name="Google Shape;146;p25"/>
          <p:cNvSpPr txBox="1">
            <a:spLocks noGrp="1"/>
          </p:cNvSpPr>
          <p:nvPr>
            <p:ph type="sldNum" idx="12"/>
          </p:nvPr>
        </p:nvSpPr>
        <p:spPr>
          <a:xfrm>
            <a:off x="5977052" y="6536531"/>
            <a:ext cx="233200" cy="218285"/>
          </a:xfrm>
          <a:prstGeom prst="rect">
            <a:avLst/>
          </a:prstGeom>
          <a:noFill/>
          <a:ln>
            <a:noFill/>
          </a:ln>
        </p:spPr>
        <p:txBody>
          <a:bodyPr spcFirstLastPara="1" wrap="square" lIns="26775" tIns="26775" rIns="26775" bIns="26775" anchor="t" anchorCtr="0">
            <a:spAutoFit/>
          </a:bodyPr>
          <a:lstStyle>
            <a:lvl1pPr marL="0" lvl="0"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1pPr>
            <a:lvl2pPr marL="0" lvl="1"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2pPr>
            <a:lvl3pPr marL="0" lvl="2"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3pPr>
            <a:lvl4pPr marL="0" lvl="3"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4pPr>
            <a:lvl5pPr marL="0" lvl="4"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5pPr>
            <a:lvl6pPr marL="0" lvl="5"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6pPr>
            <a:lvl7pPr marL="0" lvl="6"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7pPr>
            <a:lvl8pPr marL="0" lvl="7"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8pPr>
            <a:lvl9pPr marL="0" lvl="8"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9pPr>
          </a:lstStyle>
          <a:p>
            <a:fld id="{00000000-1234-1234-1234-123412341234}" type="slidenum">
              <a:rPr lang="sv" smtClean="0"/>
              <a:pPr/>
              <a:t>‹#›</a:t>
            </a:fld>
            <a:endParaRPr lang="sv" sz="1867">
              <a:latin typeface="Arial"/>
              <a:ea typeface="Arial"/>
              <a:cs typeface="Arial"/>
              <a:sym typeface="Arial"/>
            </a:endParaRPr>
          </a:p>
        </p:txBody>
      </p:sp>
    </p:spTree>
    <p:extLst>
      <p:ext uri="{BB962C8B-B14F-4D97-AF65-F5344CB8AC3E}">
        <p14:creationId xmlns:p14="http://schemas.microsoft.com/office/powerpoint/2010/main" val="395273999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DIY">
  <p:cSld name="DIY">
    <p:spTree>
      <p:nvGrpSpPr>
        <p:cNvPr id="1" name="Shape 147"/>
        <p:cNvGrpSpPr/>
        <p:nvPr/>
      </p:nvGrpSpPr>
      <p:grpSpPr>
        <a:xfrm>
          <a:off x="0" y="0"/>
          <a:ext cx="0" cy="0"/>
          <a:chOff x="0" y="0"/>
          <a:chExt cx="0" cy="0"/>
        </a:xfrm>
      </p:grpSpPr>
      <p:sp>
        <p:nvSpPr>
          <p:cNvPr id="148" name="Google Shape;148;p26"/>
          <p:cNvSpPr txBox="1">
            <a:spLocks noGrp="1"/>
          </p:cNvSpPr>
          <p:nvPr>
            <p:ph type="sldNum" idx="12"/>
          </p:nvPr>
        </p:nvSpPr>
        <p:spPr>
          <a:xfrm>
            <a:off x="5977052" y="6536531"/>
            <a:ext cx="233200" cy="218285"/>
          </a:xfrm>
          <a:prstGeom prst="rect">
            <a:avLst/>
          </a:prstGeom>
          <a:noFill/>
          <a:ln>
            <a:noFill/>
          </a:ln>
        </p:spPr>
        <p:txBody>
          <a:bodyPr spcFirstLastPara="1" wrap="square" lIns="26775" tIns="26775" rIns="26775" bIns="26775" anchor="t" anchorCtr="0">
            <a:spAutoFit/>
          </a:bodyPr>
          <a:lstStyle>
            <a:lvl1pPr marL="0" lvl="0"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1pPr>
            <a:lvl2pPr marL="0" lvl="1"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2pPr>
            <a:lvl3pPr marL="0" lvl="2"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3pPr>
            <a:lvl4pPr marL="0" lvl="3"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4pPr>
            <a:lvl5pPr marL="0" lvl="4"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5pPr>
            <a:lvl6pPr marL="0" lvl="5"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6pPr>
            <a:lvl7pPr marL="0" lvl="6"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7pPr>
            <a:lvl8pPr marL="0" lvl="7"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8pPr>
            <a:lvl9pPr marL="0" lvl="8" indent="0" algn="ctr" rtl="0">
              <a:lnSpc>
                <a:spcPct val="100000"/>
              </a:lnSpc>
              <a:spcBef>
                <a:spcPts val="0"/>
              </a:spcBef>
              <a:spcAft>
                <a:spcPts val="0"/>
              </a:spcAft>
              <a:buClr>
                <a:srgbClr val="000000"/>
              </a:buClr>
              <a:buSzPts val="800"/>
              <a:buFont typeface="Helvetica Neue Light"/>
              <a:buNone/>
              <a:defRPr sz="1067">
                <a:latin typeface="Helvetica Neue Light"/>
                <a:ea typeface="Helvetica Neue Light"/>
                <a:cs typeface="Helvetica Neue Light"/>
                <a:sym typeface="Helvetica Neue Light"/>
              </a:defRPr>
            </a:lvl9pPr>
          </a:lstStyle>
          <a:p>
            <a:fld id="{00000000-1234-1234-1234-123412341234}" type="slidenum">
              <a:rPr lang="sv" smtClean="0"/>
              <a:pPr/>
              <a:t>‹#›</a:t>
            </a:fld>
            <a:endParaRPr lang="sv" sz="1867">
              <a:latin typeface="Arial"/>
              <a:ea typeface="Arial"/>
              <a:cs typeface="Arial"/>
              <a:sym typeface="Arial"/>
            </a:endParaRPr>
          </a:p>
        </p:txBody>
      </p:sp>
    </p:spTree>
    <p:extLst>
      <p:ext uri="{BB962C8B-B14F-4D97-AF65-F5344CB8AC3E}">
        <p14:creationId xmlns:p14="http://schemas.microsoft.com/office/powerpoint/2010/main" val="14261585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Quote">
  <p:cSld name="Quote">
    <p:bg>
      <p:bgPr>
        <a:solidFill>
          <a:srgbClr val="FFB3B3"/>
        </a:solidFill>
        <a:effectLst/>
      </p:bgPr>
    </p:bg>
    <p:spTree>
      <p:nvGrpSpPr>
        <p:cNvPr id="1" name="Shape 155"/>
        <p:cNvGrpSpPr/>
        <p:nvPr/>
      </p:nvGrpSpPr>
      <p:grpSpPr>
        <a:xfrm>
          <a:off x="0" y="0"/>
          <a:ext cx="0" cy="0"/>
          <a:chOff x="0" y="0"/>
          <a:chExt cx="0" cy="0"/>
        </a:xfrm>
      </p:grpSpPr>
      <p:sp>
        <p:nvSpPr>
          <p:cNvPr id="156" name="Google Shape;156;p28"/>
          <p:cNvSpPr txBox="1">
            <a:spLocks noGrp="1"/>
          </p:cNvSpPr>
          <p:nvPr>
            <p:ph type="body" idx="1"/>
          </p:nvPr>
        </p:nvSpPr>
        <p:spPr>
          <a:xfrm>
            <a:off x="2416968" y="4473773"/>
            <a:ext cx="7358000" cy="300294"/>
          </a:xfrm>
          <a:prstGeom prst="rect">
            <a:avLst/>
          </a:prstGeom>
          <a:noFill/>
          <a:ln>
            <a:noFill/>
          </a:ln>
        </p:spPr>
        <p:txBody>
          <a:bodyPr spcFirstLastPara="1" wrap="square" lIns="26775" tIns="26775" rIns="26775" bIns="26775" anchor="t" anchorCtr="0">
            <a:spAutoFit/>
          </a:bodyPr>
          <a:lstStyle>
            <a:lvl1pPr marL="609585" lvl="0" indent="-304792" algn="ctr" rtl="0">
              <a:lnSpc>
                <a:spcPct val="100000"/>
              </a:lnSpc>
              <a:spcBef>
                <a:spcPts val="0"/>
              </a:spcBef>
              <a:spcAft>
                <a:spcPts val="0"/>
              </a:spcAft>
              <a:buClr>
                <a:srgbClr val="110046"/>
              </a:buClr>
              <a:buSzPts val="1200"/>
              <a:buFont typeface="Arial"/>
              <a:buNone/>
              <a:defRPr sz="1600" i="1">
                <a:solidFill>
                  <a:srgbClr val="110046"/>
                </a:solidFill>
                <a:latin typeface="Arial"/>
                <a:ea typeface="Arial"/>
                <a:cs typeface="Arial"/>
                <a:sym typeface="Arial"/>
              </a:defRPr>
            </a:lvl1pPr>
            <a:lvl2pPr marL="1219170" lvl="1" indent="-364058" algn="l" rtl="0">
              <a:lnSpc>
                <a:spcPct val="100000"/>
              </a:lnSpc>
              <a:spcBef>
                <a:spcPts val="1733"/>
              </a:spcBef>
              <a:spcAft>
                <a:spcPts val="0"/>
              </a:spcAft>
              <a:buClr>
                <a:srgbClr val="3F2318"/>
              </a:buClr>
              <a:buSzPts val="700"/>
              <a:buChar char="–"/>
              <a:defRPr/>
            </a:lvl2pPr>
            <a:lvl3pPr marL="1828754" lvl="2" indent="-364058" algn="l" rtl="0">
              <a:lnSpc>
                <a:spcPct val="100000"/>
              </a:lnSpc>
              <a:spcBef>
                <a:spcPts val="1733"/>
              </a:spcBef>
              <a:spcAft>
                <a:spcPts val="0"/>
              </a:spcAft>
              <a:buClr>
                <a:srgbClr val="3F2318"/>
              </a:buClr>
              <a:buSzPts val="700"/>
              <a:buChar char="▪"/>
              <a:defRPr/>
            </a:lvl3pPr>
            <a:lvl4pPr marL="2438339" lvl="3" indent="-364058" algn="l" rtl="0">
              <a:lnSpc>
                <a:spcPct val="100000"/>
              </a:lnSpc>
              <a:spcBef>
                <a:spcPts val="1733"/>
              </a:spcBef>
              <a:spcAft>
                <a:spcPts val="0"/>
              </a:spcAft>
              <a:buClr>
                <a:srgbClr val="3F2318"/>
              </a:buClr>
              <a:buSzPts val="700"/>
              <a:buChar char="•"/>
              <a:defRPr/>
            </a:lvl4pPr>
            <a:lvl5pPr marL="3047924" lvl="4" indent="-364058" algn="l" rtl="0">
              <a:lnSpc>
                <a:spcPct val="100000"/>
              </a:lnSpc>
              <a:spcBef>
                <a:spcPts val="1733"/>
              </a:spcBef>
              <a:spcAft>
                <a:spcPts val="0"/>
              </a:spcAft>
              <a:buClr>
                <a:srgbClr val="3F2318"/>
              </a:buClr>
              <a:buSzPts val="700"/>
              <a:buChar char="–"/>
              <a:defRPr/>
            </a:lvl5pPr>
            <a:lvl6pPr marL="3657509" lvl="5" indent="-406390" algn="l" rtl="0">
              <a:lnSpc>
                <a:spcPct val="100000"/>
              </a:lnSpc>
              <a:spcBef>
                <a:spcPts val="1733"/>
              </a:spcBef>
              <a:spcAft>
                <a:spcPts val="0"/>
              </a:spcAft>
              <a:buClr>
                <a:srgbClr val="3F2318"/>
              </a:buClr>
              <a:buSzPts val="1200"/>
              <a:buChar char="•"/>
              <a:defRPr/>
            </a:lvl6pPr>
            <a:lvl7pPr marL="4267093" lvl="6" indent="-406390" algn="l" rtl="0">
              <a:lnSpc>
                <a:spcPct val="100000"/>
              </a:lnSpc>
              <a:spcBef>
                <a:spcPts val="1733"/>
              </a:spcBef>
              <a:spcAft>
                <a:spcPts val="0"/>
              </a:spcAft>
              <a:buClr>
                <a:srgbClr val="3F2318"/>
              </a:buClr>
              <a:buSzPts val="1200"/>
              <a:buChar char="•"/>
              <a:defRPr/>
            </a:lvl7pPr>
            <a:lvl8pPr marL="4876678" lvl="7" indent="-406390" algn="l" rtl="0">
              <a:lnSpc>
                <a:spcPct val="100000"/>
              </a:lnSpc>
              <a:spcBef>
                <a:spcPts val="1733"/>
              </a:spcBef>
              <a:spcAft>
                <a:spcPts val="0"/>
              </a:spcAft>
              <a:buClr>
                <a:srgbClr val="3F2318"/>
              </a:buClr>
              <a:buSzPts val="1200"/>
              <a:buChar char="•"/>
              <a:defRPr/>
            </a:lvl8pPr>
            <a:lvl9pPr marL="5486263" lvl="8" indent="-406390" algn="l" rtl="0">
              <a:lnSpc>
                <a:spcPct val="100000"/>
              </a:lnSpc>
              <a:spcBef>
                <a:spcPts val="1733"/>
              </a:spcBef>
              <a:spcAft>
                <a:spcPts val="0"/>
              </a:spcAft>
              <a:buClr>
                <a:srgbClr val="3F2318"/>
              </a:buClr>
              <a:buSzPts val="1200"/>
              <a:buChar char="•"/>
              <a:defRPr/>
            </a:lvl9pPr>
          </a:lstStyle>
          <a:p>
            <a:endParaRPr/>
          </a:p>
        </p:txBody>
      </p:sp>
      <p:sp>
        <p:nvSpPr>
          <p:cNvPr id="157" name="Google Shape;157;p28"/>
          <p:cNvSpPr txBox="1">
            <a:spLocks noGrp="1"/>
          </p:cNvSpPr>
          <p:nvPr>
            <p:ph type="body" idx="2"/>
          </p:nvPr>
        </p:nvSpPr>
        <p:spPr>
          <a:xfrm>
            <a:off x="2416968" y="2860330"/>
            <a:ext cx="7358000" cy="708676"/>
          </a:xfrm>
          <a:prstGeom prst="rect">
            <a:avLst/>
          </a:prstGeom>
          <a:noFill/>
          <a:ln>
            <a:noFill/>
          </a:ln>
        </p:spPr>
        <p:txBody>
          <a:bodyPr spcFirstLastPara="1" wrap="square" lIns="26775" tIns="26775" rIns="26775" bIns="26775" anchor="ctr" anchorCtr="0">
            <a:spAutoFit/>
          </a:bodyPr>
          <a:lstStyle>
            <a:lvl1pPr marL="609585" lvl="0" indent="-304792" algn="ctr" rtl="0">
              <a:lnSpc>
                <a:spcPct val="110000"/>
              </a:lnSpc>
              <a:spcBef>
                <a:spcPts val="0"/>
              </a:spcBef>
              <a:spcAft>
                <a:spcPts val="0"/>
              </a:spcAft>
              <a:buClr>
                <a:srgbClr val="110046"/>
              </a:buClr>
              <a:buSzPts val="2900"/>
              <a:buFont typeface="Arial"/>
              <a:buNone/>
              <a:defRPr sz="3867">
                <a:solidFill>
                  <a:srgbClr val="110046"/>
                </a:solidFill>
                <a:latin typeface="Arial"/>
                <a:ea typeface="Arial"/>
                <a:cs typeface="Arial"/>
                <a:sym typeface="Arial"/>
              </a:defRPr>
            </a:lvl1pPr>
            <a:lvl2pPr marL="1219170" lvl="1" indent="-364058" algn="l" rtl="0">
              <a:lnSpc>
                <a:spcPct val="100000"/>
              </a:lnSpc>
              <a:spcBef>
                <a:spcPts val="1733"/>
              </a:spcBef>
              <a:spcAft>
                <a:spcPts val="0"/>
              </a:spcAft>
              <a:buClr>
                <a:srgbClr val="3F2318"/>
              </a:buClr>
              <a:buSzPts val="700"/>
              <a:buChar char="–"/>
              <a:defRPr/>
            </a:lvl2pPr>
            <a:lvl3pPr marL="1828754" lvl="2" indent="-364058" algn="l" rtl="0">
              <a:lnSpc>
                <a:spcPct val="100000"/>
              </a:lnSpc>
              <a:spcBef>
                <a:spcPts val="1733"/>
              </a:spcBef>
              <a:spcAft>
                <a:spcPts val="0"/>
              </a:spcAft>
              <a:buClr>
                <a:srgbClr val="3F2318"/>
              </a:buClr>
              <a:buSzPts val="700"/>
              <a:buChar char="▪"/>
              <a:defRPr/>
            </a:lvl3pPr>
            <a:lvl4pPr marL="2438339" lvl="3" indent="-364058" algn="l" rtl="0">
              <a:lnSpc>
                <a:spcPct val="100000"/>
              </a:lnSpc>
              <a:spcBef>
                <a:spcPts val="1733"/>
              </a:spcBef>
              <a:spcAft>
                <a:spcPts val="0"/>
              </a:spcAft>
              <a:buClr>
                <a:srgbClr val="3F2318"/>
              </a:buClr>
              <a:buSzPts val="700"/>
              <a:buChar char="•"/>
              <a:defRPr/>
            </a:lvl4pPr>
            <a:lvl5pPr marL="3047924" lvl="4" indent="-364058" algn="l" rtl="0">
              <a:lnSpc>
                <a:spcPct val="100000"/>
              </a:lnSpc>
              <a:spcBef>
                <a:spcPts val="1733"/>
              </a:spcBef>
              <a:spcAft>
                <a:spcPts val="0"/>
              </a:spcAft>
              <a:buClr>
                <a:srgbClr val="3F2318"/>
              </a:buClr>
              <a:buSzPts val="700"/>
              <a:buChar char="–"/>
              <a:defRPr/>
            </a:lvl5pPr>
            <a:lvl6pPr marL="3657509" lvl="5" indent="-406390" algn="l" rtl="0">
              <a:lnSpc>
                <a:spcPct val="100000"/>
              </a:lnSpc>
              <a:spcBef>
                <a:spcPts val="1733"/>
              </a:spcBef>
              <a:spcAft>
                <a:spcPts val="0"/>
              </a:spcAft>
              <a:buClr>
                <a:srgbClr val="3F2318"/>
              </a:buClr>
              <a:buSzPts val="1200"/>
              <a:buChar char="•"/>
              <a:defRPr/>
            </a:lvl6pPr>
            <a:lvl7pPr marL="4267093" lvl="6" indent="-406390" algn="l" rtl="0">
              <a:lnSpc>
                <a:spcPct val="100000"/>
              </a:lnSpc>
              <a:spcBef>
                <a:spcPts val="1733"/>
              </a:spcBef>
              <a:spcAft>
                <a:spcPts val="0"/>
              </a:spcAft>
              <a:buClr>
                <a:srgbClr val="3F2318"/>
              </a:buClr>
              <a:buSzPts val="1200"/>
              <a:buChar char="•"/>
              <a:defRPr/>
            </a:lvl7pPr>
            <a:lvl8pPr marL="4876678" lvl="7" indent="-406390" algn="l" rtl="0">
              <a:lnSpc>
                <a:spcPct val="100000"/>
              </a:lnSpc>
              <a:spcBef>
                <a:spcPts val="1733"/>
              </a:spcBef>
              <a:spcAft>
                <a:spcPts val="0"/>
              </a:spcAft>
              <a:buClr>
                <a:srgbClr val="3F2318"/>
              </a:buClr>
              <a:buSzPts val="1200"/>
              <a:buChar char="•"/>
              <a:defRPr/>
            </a:lvl8pPr>
            <a:lvl9pPr marL="5486263" lvl="8" indent="-406390" algn="l" rtl="0">
              <a:lnSpc>
                <a:spcPct val="100000"/>
              </a:lnSpc>
              <a:spcBef>
                <a:spcPts val="1733"/>
              </a:spcBef>
              <a:spcAft>
                <a:spcPts val="0"/>
              </a:spcAft>
              <a:buClr>
                <a:srgbClr val="3F2318"/>
              </a:buClr>
              <a:buSzPts val="1200"/>
              <a:buChar char="•"/>
              <a:defRPr/>
            </a:lvl9pPr>
          </a:lstStyle>
          <a:p>
            <a:endParaRPr/>
          </a:p>
        </p:txBody>
      </p:sp>
      <p:pic>
        <p:nvPicPr>
          <p:cNvPr id="158" name="Google Shape;158;p28" descr="Bild"/>
          <p:cNvPicPr preferRelativeResize="0"/>
          <p:nvPr/>
        </p:nvPicPr>
        <p:blipFill rotWithShape="1">
          <a:blip r:embed="rId2">
            <a:alphaModFix/>
          </a:blip>
          <a:srcRect/>
          <a:stretch/>
        </p:blipFill>
        <p:spPr>
          <a:xfrm>
            <a:off x="10790767" y="6369051"/>
            <a:ext cx="1041400" cy="215900"/>
          </a:xfrm>
          <a:prstGeom prst="rect">
            <a:avLst/>
          </a:prstGeom>
          <a:noFill/>
          <a:ln>
            <a:noFill/>
          </a:ln>
        </p:spPr>
      </p:pic>
      <p:sp>
        <p:nvSpPr>
          <p:cNvPr id="159" name="Google Shape;159;p28"/>
          <p:cNvSpPr txBox="1">
            <a:spLocks noGrp="1"/>
          </p:cNvSpPr>
          <p:nvPr>
            <p:ph type="sldNum" idx="12"/>
          </p:nvPr>
        </p:nvSpPr>
        <p:spPr>
          <a:xfrm>
            <a:off x="5977052" y="6536531"/>
            <a:ext cx="233200" cy="218285"/>
          </a:xfrm>
          <a:prstGeom prst="rect">
            <a:avLst/>
          </a:prstGeom>
          <a:noFill/>
          <a:ln>
            <a:noFill/>
          </a:ln>
        </p:spPr>
        <p:txBody>
          <a:bodyPr spcFirstLastPara="1" wrap="square" lIns="26775" tIns="26775" rIns="26775" bIns="26775" anchor="t" anchorCtr="0">
            <a:spAutoFit/>
          </a:bodyPr>
          <a:lstStyle>
            <a:lvl1pPr marL="0" marR="0" lvl="0" indent="0" algn="ctr" rtl="0">
              <a:lnSpc>
                <a:spcPct val="100000"/>
              </a:lnSpc>
              <a:spcBef>
                <a:spcPts val="0"/>
              </a:spcBef>
              <a:spcAft>
                <a:spcPts val="0"/>
              </a:spcAft>
              <a:buClr>
                <a:srgbClr val="000000"/>
              </a:buClr>
              <a:buSzPts val="800"/>
              <a:buFont typeface="Helvetica Neue Light"/>
              <a:buNone/>
              <a:defRPr sz="1067"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800"/>
              <a:buFont typeface="Helvetica Neue Light"/>
              <a:buNone/>
              <a:defRPr sz="1067"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800"/>
              <a:buFont typeface="Helvetica Neue Light"/>
              <a:buNone/>
              <a:defRPr sz="1067"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800"/>
              <a:buFont typeface="Helvetica Neue Light"/>
              <a:buNone/>
              <a:defRPr sz="1067"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800"/>
              <a:buFont typeface="Helvetica Neue Light"/>
              <a:buNone/>
              <a:defRPr sz="1067"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800"/>
              <a:buFont typeface="Helvetica Neue Light"/>
              <a:buNone/>
              <a:defRPr sz="1067"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800"/>
              <a:buFont typeface="Helvetica Neue Light"/>
              <a:buNone/>
              <a:defRPr sz="1067"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800"/>
              <a:buFont typeface="Helvetica Neue Light"/>
              <a:buNone/>
              <a:defRPr sz="1067"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800"/>
              <a:buFont typeface="Helvetica Neue Light"/>
              <a:buNone/>
              <a:defRPr sz="1067"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sv" smtClean="0"/>
              <a:pPr/>
              <a:t>‹#›</a:t>
            </a:fld>
            <a:endParaRPr lang="sv"/>
          </a:p>
        </p:txBody>
      </p:sp>
    </p:spTree>
    <p:extLst>
      <p:ext uri="{BB962C8B-B14F-4D97-AF65-F5344CB8AC3E}">
        <p14:creationId xmlns:p14="http://schemas.microsoft.com/office/powerpoint/2010/main" val="336256834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160"/>
        <p:cNvGrpSpPr/>
        <p:nvPr/>
      </p:nvGrpSpPr>
      <p:grpSpPr>
        <a:xfrm>
          <a:off x="0" y="0"/>
          <a:ext cx="0" cy="0"/>
          <a:chOff x="0" y="0"/>
          <a:chExt cx="0" cy="0"/>
        </a:xfrm>
      </p:grpSpPr>
      <p:sp>
        <p:nvSpPr>
          <p:cNvPr id="161" name="Google Shape;161;p29"/>
          <p:cNvSpPr txBox="1">
            <a:spLocks noGrp="1"/>
          </p:cNvSpPr>
          <p:nvPr>
            <p:ph type="sldNum" idx="12"/>
          </p:nvPr>
        </p:nvSpPr>
        <p:spPr>
          <a:xfrm>
            <a:off x="11296611" y="6217623"/>
            <a:ext cx="731600" cy="524800"/>
          </a:xfrm>
          <a:prstGeom prst="rect">
            <a:avLst/>
          </a:prstGeom>
          <a:noFill/>
          <a:ln>
            <a:noFill/>
          </a:ln>
        </p:spPr>
        <p:txBody>
          <a:bodyPr spcFirstLastPara="1" wrap="square" lIns="34275" tIns="34275" rIns="34275" bIns="34275" anchor="ctr" anchorCtr="0">
            <a:noAutofit/>
          </a:bodyPr>
          <a:lstStyle>
            <a:lvl1pPr marL="0" marR="0" lvl="0" indent="0" algn="r" rtl="0">
              <a:lnSpc>
                <a:spcPct val="100000"/>
              </a:lnSpc>
              <a:spcBef>
                <a:spcPts val="0"/>
              </a:spcBef>
              <a:spcAft>
                <a:spcPts val="0"/>
              </a:spcAft>
              <a:buClr>
                <a:srgbClr val="000000"/>
              </a:buClr>
              <a:buSzPts val="800"/>
              <a:buFont typeface="Helvetica Neue Light"/>
              <a:buNone/>
              <a:defRPr sz="1067" b="0" i="0" u="none" strike="noStrike" cap="none">
                <a:solidFill>
                  <a:srgbClr val="000000"/>
                </a:solidFill>
                <a:latin typeface="Helvetica Neue Light"/>
                <a:ea typeface="Helvetica Neue Light"/>
                <a:cs typeface="Helvetica Neue Light"/>
                <a:sym typeface="Helvetica Neue Light"/>
              </a:defRPr>
            </a:lvl1pPr>
            <a:lvl2pPr marL="0" marR="0" lvl="1" indent="0" algn="r" rtl="0">
              <a:lnSpc>
                <a:spcPct val="100000"/>
              </a:lnSpc>
              <a:spcBef>
                <a:spcPts val="0"/>
              </a:spcBef>
              <a:spcAft>
                <a:spcPts val="0"/>
              </a:spcAft>
              <a:buClr>
                <a:srgbClr val="000000"/>
              </a:buClr>
              <a:buSzPts val="800"/>
              <a:buFont typeface="Helvetica Neue Light"/>
              <a:buNone/>
              <a:defRPr sz="1067" b="0" i="0" u="none" strike="noStrike" cap="none">
                <a:solidFill>
                  <a:srgbClr val="000000"/>
                </a:solidFill>
                <a:latin typeface="Helvetica Neue Light"/>
                <a:ea typeface="Helvetica Neue Light"/>
                <a:cs typeface="Helvetica Neue Light"/>
                <a:sym typeface="Helvetica Neue Light"/>
              </a:defRPr>
            </a:lvl2pPr>
            <a:lvl3pPr marL="0" marR="0" lvl="2" indent="0" algn="r" rtl="0">
              <a:lnSpc>
                <a:spcPct val="100000"/>
              </a:lnSpc>
              <a:spcBef>
                <a:spcPts val="0"/>
              </a:spcBef>
              <a:spcAft>
                <a:spcPts val="0"/>
              </a:spcAft>
              <a:buClr>
                <a:srgbClr val="000000"/>
              </a:buClr>
              <a:buSzPts val="800"/>
              <a:buFont typeface="Helvetica Neue Light"/>
              <a:buNone/>
              <a:defRPr sz="1067" b="0" i="0" u="none" strike="noStrike" cap="none">
                <a:solidFill>
                  <a:srgbClr val="000000"/>
                </a:solidFill>
                <a:latin typeface="Helvetica Neue Light"/>
                <a:ea typeface="Helvetica Neue Light"/>
                <a:cs typeface="Helvetica Neue Light"/>
                <a:sym typeface="Helvetica Neue Light"/>
              </a:defRPr>
            </a:lvl3pPr>
            <a:lvl4pPr marL="0" marR="0" lvl="3" indent="0" algn="r" rtl="0">
              <a:lnSpc>
                <a:spcPct val="100000"/>
              </a:lnSpc>
              <a:spcBef>
                <a:spcPts val="0"/>
              </a:spcBef>
              <a:spcAft>
                <a:spcPts val="0"/>
              </a:spcAft>
              <a:buClr>
                <a:srgbClr val="000000"/>
              </a:buClr>
              <a:buSzPts val="800"/>
              <a:buFont typeface="Helvetica Neue Light"/>
              <a:buNone/>
              <a:defRPr sz="1067" b="0" i="0" u="none" strike="noStrike" cap="none">
                <a:solidFill>
                  <a:srgbClr val="000000"/>
                </a:solidFill>
                <a:latin typeface="Helvetica Neue Light"/>
                <a:ea typeface="Helvetica Neue Light"/>
                <a:cs typeface="Helvetica Neue Light"/>
                <a:sym typeface="Helvetica Neue Light"/>
              </a:defRPr>
            </a:lvl4pPr>
            <a:lvl5pPr marL="0" marR="0" lvl="4" indent="0" algn="r" rtl="0">
              <a:lnSpc>
                <a:spcPct val="100000"/>
              </a:lnSpc>
              <a:spcBef>
                <a:spcPts val="0"/>
              </a:spcBef>
              <a:spcAft>
                <a:spcPts val="0"/>
              </a:spcAft>
              <a:buClr>
                <a:srgbClr val="000000"/>
              </a:buClr>
              <a:buSzPts val="800"/>
              <a:buFont typeface="Helvetica Neue Light"/>
              <a:buNone/>
              <a:defRPr sz="1067" b="0" i="0" u="none" strike="noStrike" cap="none">
                <a:solidFill>
                  <a:srgbClr val="000000"/>
                </a:solidFill>
                <a:latin typeface="Helvetica Neue Light"/>
                <a:ea typeface="Helvetica Neue Light"/>
                <a:cs typeface="Helvetica Neue Light"/>
                <a:sym typeface="Helvetica Neue Light"/>
              </a:defRPr>
            </a:lvl5pPr>
            <a:lvl6pPr marL="0" marR="0" lvl="5" indent="0" algn="r" rtl="0">
              <a:lnSpc>
                <a:spcPct val="100000"/>
              </a:lnSpc>
              <a:spcBef>
                <a:spcPts val="0"/>
              </a:spcBef>
              <a:spcAft>
                <a:spcPts val="0"/>
              </a:spcAft>
              <a:buClr>
                <a:srgbClr val="000000"/>
              </a:buClr>
              <a:buSzPts val="800"/>
              <a:buFont typeface="Helvetica Neue Light"/>
              <a:buNone/>
              <a:defRPr sz="1067" b="0" i="0" u="none" strike="noStrike" cap="none">
                <a:solidFill>
                  <a:srgbClr val="000000"/>
                </a:solidFill>
                <a:latin typeface="Helvetica Neue Light"/>
                <a:ea typeface="Helvetica Neue Light"/>
                <a:cs typeface="Helvetica Neue Light"/>
                <a:sym typeface="Helvetica Neue Light"/>
              </a:defRPr>
            </a:lvl6pPr>
            <a:lvl7pPr marL="0" marR="0" lvl="6" indent="0" algn="r" rtl="0">
              <a:lnSpc>
                <a:spcPct val="100000"/>
              </a:lnSpc>
              <a:spcBef>
                <a:spcPts val="0"/>
              </a:spcBef>
              <a:spcAft>
                <a:spcPts val="0"/>
              </a:spcAft>
              <a:buClr>
                <a:srgbClr val="000000"/>
              </a:buClr>
              <a:buSzPts val="800"/>
              <a:buFont typeface="Helvetica Neue Light"/>
              <a:buNone/>
              <a:defRPr sz="1067" b="0" i="0" u="none" strike="noStrike" cap="none">
                <a:solidFill>
                  <a:srgbClr val="000000"/>
                </a:solidFill>
                <a:latin typeface="Helvetica Neue Light"/>
                <a:ea typeface="Helvetica Neue Light"/>
                <a:cs typeface="Helvetica Neue Light"/>
                <a:sym typeface="Helvetica Neue Light"/>
              </a:defRPr>
            </a:lvl7pPr>
            <a:lvl8pPr marL="0" marR="0" lvl="7" indent="0" algn="r" rtl="0">
              <a:lnSpc>
                <a:spcPct val="100000"/>
              </a:lnSpc>
              <a:spcBef>
                <a:spcPts val="0"/>
              </a:spcBef>
              <a:spcAft>
                <a:spcPts val="0"/>
              </a:spcAft>
              <a:buClr>
                <a:srgbClr val="000000"/>
              </a:buClr>
              <a:buSzPts val="800"/>
              <a:buFont typeface="Helvetica Neue Light"/>
              <a:buNone/>
              <a:defRPr sz="1067" b="0" i="0" u="none" strike="noStrike" cap="none">
                <a:solidFill>
                  <a:srgbClr val="000000"/>
                </a:solidFill>
                <a:latin typeface="Helvetica Neue Light"/>
                <a:ea typeface="Helvetica Neue Light"/>
                <a:cs typeface="Helvetica Neue Light"/>
                <a:sym typeface="Helvetica Neue Light"/>
              </a:defRPr>
            </a:lvl8pPr>
            <a:lvl9pPr marL="0" marR="0" lvl="8" indent="0" algn="r" rtl="0">
              <a:lnSpc>
                <a:spcPct val="100000"/>
              </a:lnSpc>
              <a:spcBef>
                <a:spcPts val="0"/>
              </a:spcBef>
              <a:spcAft>
                <a:spcPts val="0"/>
              </a:spcAft>
              <a:buClr>
                <a:srgbClr val="000000"/>
              </a:buClr>
              <a:buSzPts val="800"/>
              <a:buFont typeface="Helvetica Neue Light"/>
              <a:buNone/>
              <a:defRPr sz="1067"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sv" smtClean="0"/>
              <a:pPr/>
              <a:t>‹#›</a:t>
            </a:fld>
            <a:endParaRPr lang="sv"/>
          </a:p>
        </p:txBody>
      </p:sp>
    </p:spTree>
    <p:extLst>
      <p:ext uri="{BB962C8B-B14F-4D97-AF65-F5344CB8AC3E}">
        <p14:creationId xmlns:p14="http://schemas.microsoft.com/office/powerpoint/2010/main" val="6673577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Rubrikbild" type="title">
  <p:cSld name="Rubrikbild">
    <p:spTree>
      <p:nvGrpSpPr>
        <p:cNvPr id="1" name="Shape 162"/>
        <p:cNvGrpSpPr/>
        <p:nvPr/>
      </p:nvGrpSpPr>
      <p:grpSpPr>
        <a:xfrm>
          <a:off x="0" y="0"/>
          <a:ext cx="0" cy="0"/>
          <a:chOff x="0" y="0"/>
          <a:chExt cx="0" cy="0"/>
        </a:xfrm>
      </p:grpSpPr>
      <p:sp>
        <p:nvSpPr>
          <p:cNvPr id="163" name="Google Shape;163;p30"/>
          <p:cNvSpPr txBox="1">
            <a:spLocks noGrp="1"/>
          </p:cNvSpPr>
          <p:nvPr>
            <p:ph type="ctrTitle"/>
          </p:nvPr>
        </p:nvSpPr>
        <p:spPr>
          <a:xfrm>
            <a:off x="914400" y="2130028"/>
            <a:ext cx="10363200" cy="1470400"/>
          </a:xfrm>
          <a:prstGeom prst="rect">
            <a:avLst/>
          </a:prstGeom>
          <a:noFill/>
          <a:ln>
            <a:noFill/>
          </a:ln>
        </p:spPr>
        <p:txBody>
          <a:bodyPr spcFirstLastPara="1" wrap="square" lIns="26775" tIns="26775" rIns="26775" bIns="26775" anchor="b" anchorCtr="0">
            <a:noAutofit/>
          </a:bodyPr>
          <a:lstStyle>
            <a:lvl1pPr lvl="0" algn="l" rtl="0">
              <a:lnSpc>
                <a:spcPct val="100000"/>
              </a:lnSpc>
              <a:spcBef>
                <a:spcPts val="0"/>
              </a:spcBef>
              <a:spcAft>
                <a:spcPts val="0"/>
              </a:spcAft>
              <a:buClr>
                <a:srgbClr val="110046"/>
              </a:buClr>
              <a:buSzPts val="700"/>
              <a:buNone/>
              <a:defRPr/>
            </a:lvl1pPr>
            <a:lvl2pPr lvl="1" algn="l" rtl="0">
              <a:lnSpc>
                <a:spcPct val="100000"/>
              </a:lnSpc>
              <a:spcBef>
                <a:spcPts val="0"/>
              </a:spcBef>
              <a:spcAft>
                <a:spcPts val="0"/>
              </a:spcAft>
              <a:buClr>
                <a:srgbClr val="110046"/>
              </a:buClr>
              <a:buSzPts val="700"/>
              <a:buNone/>
              <a:defRPr/>
            </a:lvl2pPr>
            <a:lvl3pPr lvl="2" algn="l" rtl="0">
              <a:lnSpc>
                <a:spcPct val="100000"/>
              </a:lnSpc>
              <a:spcBef>
                <a:spcPts val="0"/>
              </a:spcBef>
              <a:spcAft>
                <a:spcPts val="0"/>
              </a:spcAft>
              <a:buClr>
                <a:srgbClr val="110046"/>
              </a:buClr>
              <a:buSzPts val="700"/>
              <a:buNone/>
              <a:defRPr/>
            </a:lvl3pPr>
            <a:lvl4pPr lvl="3" algn="l" rtl="0">
              <a:lnSpc>
                <a:spcPct val="100000"/>
              </a:lnSpc>
              <a:spcBef>
                <a:spcPts val="0"/>
              </a:spcBef>
              <a:spcAft>
                <a:spcPts val="0"/>
              </a:spcAft>
              <a:buClr>
                <a:srgbClr val="110046"/>
              </a:buClr>
              <a:buSzPts val="700"/>
              <a:buNone/>
              <a:defRPr/>
            </a:lvl4pPr>
            <a:lvl5pPr lvl="4" algn="l" rtl="0">
              <a:lnSpc>
                <a:spcPct val="100000"/>
              </a:lnSpc>
              <a:spcBef>
                <a:spcPts val="0"/>
              </a:spcBef>
              <a:spcAft>
                <a:spcPts val="0"/>
              </a:spcAft>
              <a:buClr>
                <a:srgbClr val="110046"/>
              </a:buClr>
              <a:buSzPts val="700"/>
              <a:buNone/>
              <a:defRPr/>
            </a:lvl5pPr>
            <a:lvl6pPr lvl="5" algn="l" rtl="0">
              <a:lnSpc>
                <a:spcPct val="100000"/>
              </a:lnSpc>
              <a:spcBef>
                <a:spcPts val="0"/>
              </a:spcBef>
              <a:spcAft>
                <a:spcPts val="0"/>
              </a:spcAft>
              <a:buClr>
                <a:srgbClr val="110046"/>
              </a:buClr>
              <a:buSzPts val="700"/>
              <a:buNone/>
              <a:defRPr/>
            </a:lvl6pPr>
            <a:lvl7pPr lvl="6" algn="l" rtl="0">
              <a:lnSpc>
                <a:spcPct val="100000"/>
              </a:lnSpc>
              <a:spcBef>
                <a:spcPts val="0"/>
              </a:spcBef>
              <a:spcAft>
                <a:spcPts val="0"/>
              </a:spcAft>
              <a:buClr>
                <a:srgbClr val="110046"/>
              </a:buClr>
              <a:buSzPts val="700"/>
              <a:buNone/>
              <a:defRPr/>
            </a:lvl7pPr>
            <a:lvl8pPr lvl="7" algn="l" rtl="0">
              <a:lnSpc>
                <a:spcPct val="100000"/>
              </a:lnSpc>
              <a:spcBef>
                <a:spcPts val="0"/>
              </a:spcBef>
              <a:spcAft>
                <a:spcPts val="0"/>
              </a:spcAft>
              <a:buClr>
                <a:srgbClr val="110046"/>
              </a:buClr>
              <a:buSzPts val="700"/>
              <a:buNone/>
              <a:defRPr/>
            </a:lvl8pPr>
            <a:lvl9pPr lvl="8" algn="l" rtl="0">
              <a:lnSpc>
                <a:spcPct val="100000"/>
              </a:lnSpc>
              <a:spcBef>
                <a:spcPts val="0"/>
              </a:spcBef>
              <a:spcAft>
                <a:spcPts val="0"/>
              </a:spcAft>
              <a:buClr>
                <a:srgbClr val="110046"/>
              </a:buClr>
              <a:buSzPts val="700"/>
              <a:buNone/>
              <a:defRPr/>
            </a:lvl9pPr>
          </a:lstStyle>
          <a:p>
            <a:endParaRPr/>
          </a:p>
        </p:txBody>
      </p:sp>
      <p:sp>
        <p:nvSpPr>
          <p:cNvPr id="164" name="Google Shape;164;p30"/>
          <p:cNvSpPr txBox="1">
            <a:spLocks noGrp="1"/>
          </p:cNvSpPr>
          <p:nvPr>
            <p:ph type="subTitle" idx="1"/>
          </p:nvPr>
        </p:nvSpPr>
        <p:spPr>
          <a:xfrm>
            <a:off x="1828800" y="3886200"/>
            <a:ext cx="8534400" cy="1752800"/>
          </a:xfrm>
          <a:prstGeom prst="rect">
            <a:avLst/>
          </a:prstGeom>
          <a:noFill/>
          <a:ln>
            <a:noFill/>
          </a:ln>
        </p:spPr>
        <p:txBody>
          <a:bodyPr spcFirstLastPara="1" wrap="square" lIns="26775" tIns="26775" rIns="26775" bIns="26775" anchor="t" anchorCtr="0">
            <a:noAutofit/>
          </a:bodyPr>
          <a:lstStyle>
            <a:lvl1pPr lvl="0" algn="ctr" rtl="0">
              <a:lnSpc>
                <a:spcPct val="100000"/>
              </a:lnSpc>
              <a:spcBef>
                <a:spcPts val="1067"/>
              </a:spcBef>
              <a:spcAft>
                <a:spcPts val="0"/>
              </a:spcAft>
              <a:buClr>
                <a:srgbClr val="110046"/>
              </a:buClr>
              <a:buSzPts val="2100"/>
              <a:buFont typeface="Arial"/>
              <a:buNone/>
              <a:defRPr/>
            </a:lvl1pPr>
            <a:lvl2pPr lvl="1" algn="ctr" rtl="0">
              <a:lnSpc>
                <a:spcPct val="100000"/>
              </a:lnSpc>
              <a:spcBef>
                <a:spcPts val="1067"/>
              </a:spcBef>
              <a:spcAft>
                <a:spcPts val="0"/>
              </a:spcAft>
              <a:buClr>
                <a:srgbClr val="110046"/>
              </a:buClr>
              <a:buSzPts val="2100"/>
              <a:buFont typeface="Arial"/>
              <a:buNone/>
              <a:defRPr/>
            </a:lvl2pPr>
            <a:lvl3pPr lvl="2" algn="ctr" rtl="0">
              <a:lnSpc>
                <a:spcPct val="100000"/>
              </a:lnSpc>
              <a:spcBef>
                <a:spcPts val="1067"/>
              </a:spcBef>
              <a:spcAft>
                <a:spcPts val="0"/>
              </a:spcAft>
              <a:buClr>
                <a:srgbClr val="110046"/>
              </a:buClr>
              <a:buSzPts val="2100"/>
              <a:buFont typeface="Arial"/>
              <a:buNone/>
              <a:defRPr/>
            </a:lvl3pPr>
            <a:lvl4pPr lvl="3" algn="ctr" rtl="0">
              <a:lnSpc>
                <a:spcPct val="100000"/>
              </a:lnSpc>
              <a:spcBef>
                <a:spcPts val="1067"/>
              </a:spcBef>
              <a:spcAft>
                <a:spcPts val="0"/>
              </a:spcAft>
              <a:buClr>
                <a:srgbClr val="110046"/>
              </a:buClr>
              <a:buSzPts val="2100"/>
              <a:buFont typeface="Arial"/>
              <a:buNone/>
              <a:defRPr/>
            </a:lvl4pPr>
            <a:lvl5pPr lvl="4" algn="ctr" rtl="0">
              <a:lnSpc>
                <a:spcPct val="100000"/>
              </a:lnSpc>
              <a:spcBef>
                <a:spcPts val="1067"/>
              </a:spcBef>
              <a:spcAft>
                <a:spcPts val="0"/>
              </a:spcAft>
              <a:buClr>
                <a:srgbClr val="110046"/>
              </a:buClr>
              <a:buSzPts val="2100"/>
              <a:buFont typeface="Arial"/>
              <a:buNone/>
              <a:defRPr/>
            </a:lvl5pPr>
            <a:lvl6pPr lvl="5" algn="ctr" rtl="0">
              <a:lnSpc>
                <a:spcPct val="100000"/>
              </a:lnSpc>
              <a:spcBef>
                <a:spcPts val="1067"/>
              </a:spcBef>
              <a:spcAft>
                <a:spcPts val="0"/>
              </a:spcAft>
              <a:buClr>
                <a:srgbClr val="110046"/>
              </a:buClr>
              <a:buSzPts val="2400"/>
              <a:buFont typeface="Arial"/>
              <a:buNone/>
              <a:defRPr/>
            </a:lvl6pPr>
            <a:lvl7pPr lvl="6" algn="ctr" rtl="0">
              <a:lnSpc>
                <a:spcPct val="100000"/>
              </a:lnSpc>
              <a:spcBef>
                <a:spcPts val="1067"/>
              </a:spcBef>
              <a:spcAft>
                <a:spcPts val="0"/>
              </a:spcAft>
              <a:buClr>
                <a:srgbClr val="110046"/>
              </a:buClr>
              <a:buSzPts val="2400"/>
              <a:buFont typeface="Arial"/>
              <a:buNone/>
              <a:defRPr/>
            </a:lvl7pPr>
            <a:lvl8pPr lvl="7" algn="ctr" rtl="0">
              <a:lnSpc>
                <a:spcPct val="100000"/>
              </a:lnSpc>
              <a:spcBef>
                <a:spcPts val="1067"/>
              </a:spcBef>
              <a:spcAft>
                <a:spcPts val="0"/>
              </a:spcAft>
              <a:buClr>
                <a:srgbClr val="110046"/>
              </a:buClr>
              <a:buSzPts val="2400"/>
              <a:buFont typeface="Arial"/>
              <a:buNone/>
              <a:defRPr/>
            </a:lvl8pPr>
            <a:lvl9pPr lvl="8" algn="ctr" rtl="0">
              <a:lnSpc>
                <a:spcPct val="100000"/>
              </a:lnSpc>
              <a:spcBef>
                <a:spcPts val="1067"/>
              </a:spcBef>
              <a:spcAft>
                <a:spcPts val="0"/>
              </a:spcAft>
              <a:buClr>
                <a:srgbClr val="110046"/>
              </a:buClr>
              <a:buSzPts val="2400"/>
              <a:buFont typeface="Arial"/>
              <a:buNone/>
              <a:defRPr/>
            </a:lvl9pPr>
          </a:lstStyle>
          <a:p>
            <a:endParaRPr/>
          </a:p>
        </p:txBody>
      </p:sp>
    </p:spTree>
    <p:extLst>
      <p:ext uri="{BB962C8B-B14F-4D97-AF65-F5344CB8AC3E}">
        <p14:creationId xmlns:p14="http://schemas.microsoft.com/office/powerpoint/2010/main" val="333299081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matchingName="Thank you">
  <p:cSld name="Thank you">
    <p:spTree>
      <p:nvGrpSpPr>
        <p:cNvPr id="1" name="Shape 165"/>
        <p:cNvGrpSpPr/>
        <p:nvPr/>
      </p:nvGrpSpPr>
      <p:grpSpPr>
        <a:xfrm>
          <a:off x="0" y="0"/>
          <a:ext cx="0" cy="0"/>
          <a:chOff x="0" y="0"/>
          <a:chExt cx="0" cy="0"/>
        </a:xfrm>
      </p:grpSpPr>
      <p:sp>
        <p:nvSpPr>
          <p:cNvPr id="166" name="Google Shape;166;p31"/>
          <p:cNvSpPr txBox="1">
            <a:spLocks noGrp="1"/>
          </p:cNvSpPr>
          <p:nvPr>
            <p:ph type="body" idx="1"/>
          </p:nvPr>
        </p:nvSpPr>
        <p:spPr>
          <a:xfrm>
            <a:off x="1129719" y="5645252"/>
            <a:ext cx="2809200" cy="440000"/>
          </a:xfrm>
          <a:prstGeom prst="rect">
            <a:avLst/>
          </a:prstGeom>
          <a:noFill/>
          <a:ln>
            <a:noFill/>
          </a:ln>
        </p:spPr>
        <p:txBody>
          <a:bodyPr spcFirstLastPara="1" wrap="square" lIns="26775" tIns="26775" rIns="26775" bIns="26775" anchor="t" anchorCtr="0">
            <a:noAutofit/>
          </a:bodyPr>
          <a:lstStyle>
            <a:lvl1pPr marL="609585" lvl="0" indent="-380990" algn="l" rtl="0">
              <a:lnSpc>
                <a:spcPct val="100000"/>
              </a:lnSpc>
              <a:spcBef>
                <a:spcPts val="1067"/>
              </a:spcBef>
              <a:spcAft>
                <a:spcPts val="0"/>
              </a:spcAft>
              <a:buClr>
                <a:srgbClr val="110046"/>
              </a:buClr>
              <a:buSzPts val="900"/>
              <a:buChar char="•"/>
              <a:defRPr/>
            </a:lvl1pPr>
            <a:lvl2pPr marL="1219170" lvl="1" indent="-380990" algn="l" rtl="0">
              <a:lnSpc>
                <a:spcPct val="100000"/>
              </a:lnSpc>
              <a:spcBef>
                <a:spcPts val="1067"/>
              </a:spcBef>
              <a:spcAft>
                <a:spcPts val="0"/>
              </a:spcAft>
              <a:buClr>
                <a:srgbClr val="110046"/>
              </a:buClr>
              <a:buSzPts val="900"/>
              <a:buChar char="•"/>
              <a:defRPr/>
            </a:lvl2pPr>
            <a:lvl3pPr marL="1828754" lvl="2" indent="-380990" algn="l" rtl="0">
              <a:lnSpc>
                <a:spcPct val="100000"/>
              </a:lnSpc>
              <a:spcBef>
                <a:spcPts val="1067"/>
              </a:spcBef>
              <a:spcAft>
                <a:spcPts val="0"/>
              </a:spcAft>
              <a:buClr>
                <a:srgbClr val="110046"/>
              </a:buClr>
              <a:buSzPts val="900"/>
              <a:buChar char="•"/>
              <a:defRPr/>
            </a:lvl3pPr>
            <a:lvl4pPr marL="2438339" lvl="3" indent="-380990" algn="l" rtl="0">
              <a:lnSpc>
                <a:spcPct val="100000"/>
              </a:lnSpc>
              <a:spcBef>
                <a:spcPts val="1067"/>
              </a:spcBef>
              <a:spcAft>
                <a:spcPts val="0"/>
              </a:spcAft>
              <a:buClr>
                <a:srgbClr val="110046"/>
              </a:buClr>
              <a:buSzPts val="900"/>
              <a:buChar char="•"/>
              <a:defRPr/>
            </a:lvl4pPr>
            <a:lvl5pPr marL="3047924" lvl="4" indent="-380990" algn="l" rtl="0">
              <a:lnSpc>
                <a:spcPct val="100000"/>
              </a:lnSpc>
              <a:spcBef>
                <a:spcPts val="1067"/>
              </a:spcBef>
              <a:spcAft>
                <a:spcPts val="0"/>
              </a:spcAft>
              <a:buClr>
                <a:srgbClr val="110046"/>
              </a:buClr>
              <a:buSzPts val="900"/>
              <a:buChar char="•"/>
              <a:defRPr/>
            </a:lvl5pPr>
            <a:lvl6pPr marL="3657509" lvl="5" indent="-389457" algn="l" rtl="0">
              <a:lnSpc>
                <a:spcPct val="100000"/>
              </a:lnSpc>
              <a:spcBef>
                <a:spcPts val="1067"/>
              </a:spcBef>
              <a:spcAft>
                <a:spcPts val="0"/>
              </a:spcAft>
              <a:buClr>
                <a:srgbClr val="110046"/>
              </a:buClr>
              <a:buSzPts val="1000"/>
              <a:buChar char="•"/>
              <a:defRPr/>
            </a:lvl6pPr>
            <a:lvl7pPr marL="4267093" lvl="6" indent="-389457" algn="l" rtl="0">
              <a:lnSpc>
                <a:spcPct val="100000"/>
              </a:lnSpc>
              <a:spcBef>
                <a:spcPts val="1067"/>
              </a:spcBef>
              <a:spcAft>
                <a:spcPts val="0"/>
              </a:spcAft>
              <a:buClr>
                <a:srgbClr val="110046"/>
              </a:buClr>
              <a:buSzPts val="1000"/>
              <a:buChar char="•"/>
              <a:defRPr/>
            </a:lvl7pPr>
            <a:lvl8pPr marL="4876678" lvl="7" indent="-389457" algn="l" rtl="0">
              <a:lnSpc>
                <a:spcPct val="100000"/>
              </a:lnSpc>
              <a:spcBef>
                <a:spcPts val="1067"/>
              </a:spcBef>
              <a:spcAft>
                <a:spcPts val="0"/>
              </a:spcAft>
              <a:buClr>
                <a:srgbClr val="110046"/>
              </a:buClr>
              <a:buSzPts val="1000"/>
              <a:buChar char="•"/>
              <a:defRPr/>
            </a:lvl8pPr>
            <a:lvl9pPr marL="5486263" lvl="8" indent="-389457" algn="l" rtl="0">
              <a:lnSpc>
                <a:spcPct val="100000"/>
              </a:lnSpc>
              <a:spcBef>
                <a:spcPts val="1067"/>
              </a:spcBef>
              <a:spcAft>
                <a:spcPts val="0"/>
              </a:spcAft>
              <a:buClr>
                <a:srgbClr val="110046"/>
              </a:buClr>
              <a:buSzPts val="1000"/>
              <a:buChar char="•"/>
              <a:defRPr/>
            </a:lvl9pPr>
          </a:lstStyle>
          <a:p>
            <a:endParaRPr/>
          </a:p>
        </p:txBody>
      </p:sp>
      <p:sp>
        <p:nvSpPr>
          <p:cNvPr id="167" name="Google Shape;167;p31"/>
          <p:cNvSpPr txBox="1">
            <a:spLocks noGrp="1"/>
          </p:cNvSpPr>
          <p:nvPr>
            <p:ph type="body" idx="2"/>
          </p:nvPr>
        </p:nvSpPr>
        <p:spPr>
          <a:xfrm>
            <a:off x="1129719" y="5296607"/>
            <a:ext cx="2809200" cy="312800"/>
          </a:xfrm>
          <a:prstGeom prst="rect">
            <a:avLst/>
          </a:prstGeom>
          <a:noFill/>
          <a:ln>
            <a:noFill/>
          </a:ln>
        </p:spPr>
        <p:txBody>
          <a:bodyPr spcFirstLastPara="1" wrap="square" lIns="26775" tIns="26775" rIns="26775" bIns="26775" anchor="t" anchorCtr="0">
            <a:noAutofit/>
          </a:bodyPr>
          <a:lstStyle>
            <a:lvl1pPr marL="609585" lvl="0" indent="-304792" algn="l" rtl="0">
              <a:lnSpc>
                <a:spcPct val="110000"/>
              </a:lnSpc>
              <a:spcBef>
                <a:spcPts val="0"/>
              </a:spcBef>
              <a:spcAft>
                <a:spcPts val="0"/>
              </a:spcAft>
              <a:buClr>
                <a:srgbClr val="110046"/>
              </a:buClr>
              <a:buSzPts val="1200"/>
              <a:buFont typeface="Arial"/>
              <a:buNone/>
              <a:defRPr sz="1600">
                <a:latin typeface="Arial"/>
                <a:ea typeface="Arial"/>
                <a:cs typeface="Arial"/>
                <a:sym typeface="Arial"/>
              </a:defRPr>
            </a:lvl1pPr>
            <a:lvl2pPr marL="1219170" lvl="1" indent="-380990" algn="l" rtl="0">
              <a:lnSpc>
                <a:spcPct val="100000"/>
              </a:lnSpc>
              <a:spcBef>
                <a:spcPts val="1067"/>
              </a:spcBef>
              <a:spcAft>
                <a:spcPts val="0"/>
              </a:spcAft>
              <a:buClr>
                <a:srgbClr val="110046"/>
              </a:buClr>
              <a:buSzPts val="900"/>
              <a:buChar char="•"/>
              <a:defRPr/>
            </a:lvl2pPr>
            <a:lvl3pPr marL="1828754" lvl="2" indent="-380990" algn="l" rtl="0">
              <a:lnSpc>
                <a:spcPct val="100000"/>
              </a:lnSpc>
              <a:spcBef>
                <a:spcPts val="1067"/>
              </a:spcBef>
              <a:spcAft>
                <a:spcPts val="0"/>
              </a:spcAft>
              <a:buClr>
                <a:srgbClr val="110046"/>
              </a:buClr>
              <a:buSzPts val="900"/>
              <a:buChar char="•"/>
              <a:defRPr/>
            </a:lvl3pPr>
            <a:lvl4pPr marL="2438339" lvl="3" indent="-380990" algn="l" rtl="0">
              <a:lnSpc>
                <a:spcPct val="100000"/>
              </a:lnSpc>
              <a:spcBef>
                <a:spcPts val="1067"/>
              </a:spcBef>
              <a:spcAft>
                <a:spcPts val="0"/>
              </a:spcAft>
              <a:buClr>
                <a:srgbClr val="110046"/>
              </a:buClr>
              <a:buSzPts val="900"/>
              <a:buChar char="•"/>
              <a:defRPr/>
            </a:lvl4pPr>
            <a:lvl5pPr marL="3047924" lvl="4" indent="-380990" algn="l" rtl="0">
              <a:lnSpc>
                <a:spcPct val="100000"/>
              </a:lnSpc>
              <a:spcBef>
                <a:spcPts val="1067"/>
              </a:spcBef>
              <a:spcAft>
                <a:spcPts val="0"/>
              </a:spcAft>
              <a:buClr>
                <a:srgbClr val="110046"/>
              </a:buClr>
              <a:buSzPts val="900"/>
              <a:buChar char="•"/>
              <a:defRPr/>
            </a:lvl5pPr>
            <a:lvl6pPr marL="3657509" lvl="5" indent="-389457" algn="l" rtl="0">
              <a:lnSpc>
                <a:spcPct val="100000"/>
              </a:lnSpc>
              <a:spcBef>
                <a:spcPts val="1067"/>
              </a:spcBef>
              <a:spcAft>
                <a:spcPts val="0"/>
              </a:spcAft>
              <a:buClr>
                <a:srgbClr val="110046"/>
              </a:buClr>
              <a:buSzPts val="1000"/>
              <a:buChar char="•"/>
              <a:defRPr/>
            </a:lvl6pPr>
            <a:lvl7pPr marL="4267093" lvl="6" indent="-389457" algn="l" rtl="0">
              <a:lnSpc>
                <a:spcPct val="100000"/>
              </a:lnSpc>
              <a:spcBef>
                <a:spcPts val="1067"/>
              </a:spcBef>
              <a:spcAft>
                <a:spcPts val="0"/>
              </a:spcAft>
              <a:buClr>
                <a:srgbClr val="110046"/>
              </a:buClr>
              <a:buSzPts val="1000"/>
              <a:buChar char="•"/>
              <a:defRPr/>
            </a:lvl7pPr>
            <a:lvl8pPr marL="4876678" lvl="7" indent="-389457" algn="l" rtl="0">
              <a:lnSpc>
                <a:spcPct val="100000"/>
              </a:lnSpc>
              <a:spcBef>
                <a:spcPts val="1067"/>
              </a:spcBef>
              <a:spcAft>
                <a:spcPts val="0"/>
              </a:spcAft>
              <a:buClr>
                <a:srgbClr val="110046"/>
              </a:buClr>
              <a:buSzPts val="1000"/>
              <a:buChar char="•"/>
              <a:defRPr/>
            </a:lvl8pPr>
            <a:lvl9pPr marL="5486263" lvl="8" indent="-389457" algn="l" rtl="0">
              <a:lnSpc>
                <a:spcPct val="100000"/>
              </a:lnSpc>
              <a:spcBef>
                <a:spcPts val="1067"/>
              </a:spcBef>
              <a:spcAft>
                <a:spcPts val="0"/>
              </a:spcAft>
              <a:buClr>
                <a:srgbClr val="110046"/>
              </a:buClr>
              <a:buSzPts val="1000"/>
              <a:buChar char="•"/>
              <a:defRPr/>
            </a:lvl9pPr>
          </a:lstStyle>
          <a:p>
            <a:endParaRPr/>
          </a:p>
        </p:txBody>
      </p:sp>
      <p:sp>
        <p:nvSpPr>
          <p:cNvPr id="168" name="Google Shape;168;p31"/>
          <p:cNvSpPr txBox="1">
            <a:spLocks noGrp="1"/>
          </p:cNvSpPr>
          <p:nvPr>
            <p:ph type="body" idx="3"/>
          </p:nvPr>
        </p:nvSpPr>
        <p:spPr>
          <a:xfrm>
            <a:off x="1129719" y="2901703"/>
            <a:ext cx="7358000" cy="922400"/>
          </a:xfrm>
          <a:prstGeom prst="rect">
            <a:avLst/>
          </a:prstGeom>
          <a:noFill/>
          <a:ln>
            <a:noFill/>
          </a:ln>
        </p:spPr>
        <p:txBody>
          <a:bodyPr spcFirstLastPara="1" wrap="square" lIns="26775" tIns="26775" rIns="26775" bIns="26775" anchor="t" anchorCtr="0">
            <a:noAutofit/>
          </a:bodyPr>
          <a:lstStyle>
            <a:lvl1pPr marL="609585" lvl="0" indent="-304792" algn="l" rtl="0">
              <a:lnSpc>
                <a:spcPct val="100000"/>
              </a:lnSpc>
              <a:spcBef>
                <a:spcPts val="0"/>
              </a:spcBef>
              <a:spcAft>
                <a:spcPts val="0"/>
              </a:spcAft>
              <a:buClr>
                <a:srgbClr val="110046"/>
              </a:buClr>
              <a:buSzPts val="4200"/>
              <a:buFont typeface="Arial"/>
              <a:buNone/>
              <a:defRPr sz="5600">
                <a:latin typeface="Arial"/>
                <a:ea typeface="Arial"/>
                <a:cs typeface="Arial"/>
                <a:sym typeface="Arial"/>
              </a:defRPr>
            </a:lvl1pPr>
            <a:lvl2pPr marL="1219170" lvl="1" indent="-380990" algn="l" rtl="0">
              <a:lnSpc>
                <a:spcPct val="100000"/>
              </a:lnSpc>
              <a:spcBef>
                <a:spcPts val="1067"/>
              </a:spcBef>
              <a:spcAft>
                <a:spcPts val="0"/>
              </a:spcAft>
              <a:buClr>
                <a:srgbClr val="110046"/>
              </a:buClr>
              <a:buSzPts val="900"/>
              <a:buChar char="•"/>
              <a:defRPr/>
            </a:lvl2pPr>
            <a:lvl3pPr marL="1828754" lvl="2" indent="-380990" algn="l" rtl="0">
              <a:lnSpc>
                <a:spcPct val="100000"/>
              </a:lnSpc>
              <a:spcBef>
                <a:spcPts val="1067"/>
              </a:spcBef>
              <a:spcAft>
                <a:spcPts val="0"/>
              </a:spcAft>
              <a:buClr>
                <a:srgbClr val="110046"/>
              </a:buClr>
              <a:buSzPts val="900"/>
              <a:buChar char="•"/>
              <a:defRPr/>
            </a:lvl3pPr>
            <a:lvl4pPr marL="2438339" lvl="3" indent="-380990" algn="l" rtl="0">
              <a:lnSpc>
                <a:spcPct val="100000"/>
              </a:lnSpc>
              <a:spcBef>
                <a:spcPts val="1067"/>
              </a:spcBef>
              <a:spcAft>
                <a:spcPts val="0"/>
              </a:spcAft>
              <a:buClr>
                <a:srgbClr val="110046"/>
              </a:buClr>
              <a:buSzPts val="900"/>
              <a:buChar char="•"/>
              <a:defRPr/>
            </a:lvl4pPr>
            <a:lvl5pPr marL="3047924" lvl="4" indent="-380990" algn="l" rtl="0">
              <a:lnSpc>
                <a:spcPct val="100000"/>
              </a:lnSpc>
              <a:spcBef>
                <a:spcPts val="1067"/>
              </a:spcBef>
              <a:spcAft>
                <a:spcPts val="0"/>
              </a:spcAft>
              <a:buClr>
                <a:srgbClr val="110046"/>
              </a:buClr>
              <a:buSzPts val="900"/>
              <a:buChar char="•"/>
              <a:defRPr/>
            </a:lvl5pPr>
            <a:lvl6pPr marL="3657509" lvl="5" indent="-389457" algn="l" rtl="0">
              <a:lnSpc>
                <a:spcPct val="100000"/>
              </a:lnSpc>
              <a:spcBef>
                <a:spcPts val="1067"/>
              </a:spcBef>
              <a:spcAft>
                <a:spcPts val="0"/>
              </a:spcAft>
              <a:buClr>
                <a:srgbClr val="110046"/>
              </a:buClr>
              <a:buSzPts val="1000"/>
              <a:buChar char="•"/>
              <a:defRPr/>
            </a:lvl6pPr>
            <a:lvl7pPr marL="4267093" lvl="6" indent="-389457" algn="l" rtl="0">
              <a:lnSpc>
                <a:spcPct val="100000"/>
              </a:lnSpc>
              <a:spcBef>
                <a:spcPts val="1067"/>
              </a:spcBef>
              <a:spcAft>
                <a:spcPts val="0"/>
              </a:spcAft>
              <a:buClr>
                <a:srgbClr val="110046"/>
              </a:buClr>
              <a:buSzPts val="1000"/>
              <a:buChar char="•"/>
              <a:defRPr/>
            </a:lvl7pPr>
            <a:lvl8pPr marL="4876678" lvl="7" indent="-389457" algn="l" rtl="0">
              <a:lnSpc>
                <a:spcPct val="100000"/>
              </a:lnSpc>
              <a:spcBef>
                <a:spcPts val="1067"/>
              </a:spcBef>
              <a:spcAft>
                <a:spcPts val="0"/>
              </a:spcAft>
              <a:buClr>
                <a:srgbClr val="110046"/>
              </a:buClr>
              <a:buSzPts val="1000"/>
              <a:buChar char="•"/>
              <a:defRPr/>
            </a:lvl8pPr>
            <a:lvl9pPr marL="5486263" lvl="8" indent="-389457" algn="l" rtl="0">
              <a:lnSpc>
                <a:spcPct val="100000"/>
              </a:lnSpc>
              <a:spcBef>
                <a:spcPts val="1067"/>
              </a:spcBef>
              <a:spcAft>
                <a:spcPts val="0"/>
              </a:spcAft>
              <a:buClr>
                <a:srgbClr val="110046"/>
              </a:buClr>
              <a:buSzPts val="1000"/>
              <a:buChar char="•"/>
              <a:defRPr/>
            </a:lvl9pPr>
          </a:lstStyle>
          <a:p>
            <a:endParaRPr/>
          </a:p>
        </p:txBody>
      </p:sp>
      <p:pic>
        <p:nvPicPr>
          <p:cNvPr id="169" name="Google Shape;169;p31" descr="Bild"/>
          <p:cNvPicPr preferRelativeResize="0"/>
          <p:nvPr/>
        </p:nvPicPr>
        <p:blipFill rotWithShape="1">
          <a:blip r:embed="rId2">
            <a:alphaModFix/>
          </a:blip>
          <a:srcRect/>
          <a:stretch/>
        </p:blipFill>
        <p:spPr>
          <a:xfrm>
            <a:off x="1114067" y="822097"/>
            <a:ext cx="1246379" cy="258396"/>
          </a:xfrm>
          <a:prstGeom prst="rect">
            <a:avLst/>
          </a:prstGeom>
          <a:noFill/>
          <a:ln>
            <a:noFill/>
          </a:ln>
        </p:spPr>
      </p:pic>
      <p:sp>
        <p:nvSpPr>
          <p:cNvPr id="170" name="Google Shape;170;p31"/>
          <p:cNvSpPr txBox="1">
            <a:spLocks noGrp="1"/>
          </p:cNvSpPr>
          <p:nvPr>
            <p:ph type="body" idx="4"/>
          </p:nvPr>
        </p:nvSpPr>
        <p:spPr>
          <a:xfrm>
            <a:off x="4867988" y="5645252"/>
            <a:ext cx="2809200" cy="440000"/>
          </a:xfrm>
          <a:prstGeom prst="rect">
            <a:avLst/>
          </a:prstGeom>
          <a:noFill/>
          <a:ln>
            <a:noFill/>
          </a:ln>
        </p:spPr>
        <p:txBody>
          <a:bodyPr spcFirstLastPara="1" wrap="square" lIns="26775" tIns="26775" rIns="26775" bIns="26775" anchor="t" anchorCtr="0">
            <a:noAutofit/>
          </a:bodyPr>
          <a:lstStyle>
            <a:lvl1pPr marL="609585" lvl="0" indent="-380990" algn="l" rtl="0">
              <a:lnSpc>
                <a:spcPct val="100000"/>
              </a:lnSpc>
              <a:spcBef>
                <a:spcPts val="1067"/>
              </a:spcBef>
              <a:spcAft>
                <a:spcPts val="0"/>
              </a:spcAft>
              <a:buClr>
                <a:srgbClr val="110046"/>
              </a:buClr>
              <a:buSzPts val="900"/>
              <a:buChar char="•"/>
              <a:defRPr/>
            </a:lvl1pPr>
            <a:lvl2pPr marL="1219170" lvl="1" indent="-380990" algn="l" rtl="0">
              <a:lnSpc>
                <a:spcPct val="100000"/>
              </a:lnSpc>
              <a:spcBef>
                <a:spcPts val="1067"/>
              </a:spcBef>
              <a:spcAft>
                <a:spcPts val="0"/>
              </a:spcAft>
              <a:buClr>
                <a:srgbClr val="110046"/>
              </a:buClr>
              <a:buSzPts val="900"/>
              <a:buChar char="•"/>
              <a:defRPr/>
            </a:lvl2pPr>
            <a:lvl3pPr marL="1828754" lvl="2" indent="-380990" algn="l" rtl="0">
              <a:lnSpc>
                <a:spcPct val="100000"/>
              </a:lnSpc>
              <a:spcBef>
                <a:spcPts val="1067"/>
              </a:spcBef>
              <a:spcAft>
                <a:spcPts val="0"/>
              </a:spcAft>
              <a:buClr>
                <a:srgbClr val="110046"/>
              </a:buClr>
              <a:buSzPts val="900"/>
              <a:buChar char="•"/>
              <a:defRPr/>
            </a:lvl3pPr>
            <a:lvl4pPr marL="2438339" lvl="3" indent="-380990" algn="l" rtl="0">
              <a:lnSpc>
                <a:spcPct val="100000"/>
              </a:lnSpc>
              <a:spcBef>
                <a:spcPts val="1067"/>
              </a:spcBef>
              <a:spcAft>
                <a:spcPts val="0"/>
              </a:spcAft>
              <a:buClr>
                <a:srgbClr val="110046"/>
              </a:buClr>
              <a:buSzPts val="900"/>
              <a:buChar char="•"/>
              <a:defRPr/>
            </a:lvl4pPr>
            <a:lvl5pPr marL="3047924" lvl="4" indent="-380990" algn="l" rtl="0">
              <a:lnSpc>
                <a:spcPct val="100000"/>
              </a:lnSpc>
              <a:spcBef>
                <a:spcPts val="1067"/>
              </a:spcBef>
              <a:spcAft>
                <a:spcPts val="0"/>
              </a:spcAft>
              <a:buClr>
                <a:srgbClr val="110046"/>
              </a:buClr>
              <a:buSzPts val="900"/>
              <a:buChar char="•"/>
              <a:defRPr/>
            </a:lvl5pPr>
            <a:lvl6pPr marL="3657509" lvl="5" indent="-389457" algn="l" rtl="0">
              <a:lnSpc>
                <a:spcPct val="100000"/>
              </a:lnSpc>
              <a:spcBef>
                <a:spcPts val="1067"/>
              </a:spcBef>
              <a:spcAft>
                <a:spcPts val="0"/>
              </a:spcAft>
              <a:buClr>
                <a:srgbClr val="110046"/>
              </a:buClr>
              <a:buSzPts val="1000"/>
              <a:buChar char="•"/>
              <a:defRPr/>
            </a:lvl6pPr>
            <a:lvl7pPr marL="4267093" lvl="6" indent="-389457" algn="l" rtl="0">
              <a:lnSpc>
                <a:spcPct val="100000"/>
              </a:lnSpc>
              <a:spcBef>
                <a:spcPts val="1067"/>
              </a:spcBef>
              <a:spcAft>
                <a:spcPts val="0"/>
              </a:spcAft>
              <a:buClr>
                <a:srgbClr val="110046"/>
              </a:buClr>
              <a:buSzPts val="1000"/>
              <a:buChar char="•"/>
              <a:defRPr/>
            </a:lvl7pPr>
            <a:lvl8pPr marL="4876678" lvl="7" indent="-389457" algn="l" rtl="0">
              <a:lnSpc>
                <a:spcPct val="100000"/>
              </a:lnSpc>
              <a:spcBef>
                <a:spcPts val="1067"/>
              </a:spcBef>
              <a:spcAft>
                <a:spcPts val="0"/>
              </a:spcAft>
              <a:buClr>
                <a:srgbClr val="110046"/>
              </a:buClr>
              <a:buSzPts val="1000"/>
              <a:buChar char="•"/>
              <a:defRPr/>
            </a:lvl8pPr>
            <a:lvl9pPr marL="5486263" lvl="8" indent="-389457" algn="l" rtl="0">
              <a:lnSpc>
                <a:spcPct val="100000"/>
              </a:lnSpc>
              <a:spcBef>
                <a:spcPts val="1067"/>
              </a:spcBef>
              <a:spcAft>
                <a:spcPts val="0"/>
              </a:spcAft>
              <a:buClr>
                <a:srgbClr val="110046"/>
              </a:buClr>
              <a:buSzPts val="1000"/>
              <a:buChar char="•"/>
              <a:defRPr/>
            </a:lvl9pPr>
          </a:lstStyle>
          <a:p>
            <a:endParaRPr/>
          </a:p>
        </p:txBody>
      </p:sp>
      <p:sp>
        <p:nvSpPr>
          <p:cNvPr id="171" name="Google Shape;171;p31"/>
          <p:cNvSpPr txBox="1">
            <a:spLocks noGrp="1"/>
          </p:cNvSpPr>
          <p:nvPr>
            <p:ph type="body" idx="5"/>
          </p:nvPr>
        </p:nvSpPr>
        <p:spPr>
          <a:xfrm>
            <a:off x="4867988" y="5296607"/>
            <a:ext cx="2809200" cy="312800"/>
          </a:xfrm>
          <a:prstGeom prst="rect">
            <a:avLst/>
          </a:prstGeom>
          <a:noFill/>
          <a:ln>
            <a:noFill/>
          </a:ln>
        </p:spPr>
        <p:txBody>
          <a:bodyPr spcFirstLastPara="1" wrap="square" lIns="26775" tIns="26775" rIns="26775" bIns="26775" anchor="t" anchorCtr="0">
            <a:noAutofit/>
          </a:bodyPr>
          <a:lstStyle>
            <a:lvl1pPr marL="609585" lvl="0" indent="-304792" algn="l" rtl="0">
              <a:lnSpc>
                <a:spcPct val="110000"/>
              </a:lnSpc>
              <a:spcBef>
                <a:spcPts val="0"/>
              </a:spcBef>
              <a:spcAft>
                <a:spcPts val="0"/>
              </a:spcAft>
              <a:buClr>
                <a:srgbClr val="110046"/>
              </a:buClr>
              <a:buSzPts val="1200"/>
              <a:buFont typeface="Arial"/>
              <a:buNone/>
              <a:defRPr sz="1600">
                <a:latin typeface="Arial"/>
                <a:ea typeface="Arial"/>
                <a:cs typeface="Arial"/>
                <a:sym typeface="Arial"/>
              </a:defRPr>
            </a:lvl1pPr>
            <a:lvl2pPr marL="1219170" lvl="1" indent="-380990" algn="l" rtl="0">
              <a:lnSpc>
                <a:spcPct val="100000"/>
              </a:lnSpc>
              <a:spcBef>
                <a:spcPts val="1067"/>
              </a:spcBef>
              <a:spcAft>
                <a:spcPts val="0"/>
              </a:spcAft>
              <a:buClr>
                <a:srgbClr val="110046"/>
              </a:buClr>
              <a:buSzPts val="900"/>
              <a:buChar char="•"/>
              <a:defRPr/>
            </a:lvl2pPr>
            <a:lvl3pPr marL="1828754" lvl="2" indent="-380990" algn="l" rtl="0">
              <a:lnSpc>
                <a:spcPct val="100000"/>
              </a:lnSpc>
              <a:spcBef>
                <a:spcPts val="1067"/>
              </a:spcBef>
              <a:spcAft>
                <a:spcPts val="0"/>
              </a:spcAft>
              <a:buClr>
                <a:srgbClr val="110046"/>
              </a:buClr>
              <a:buSzPts val="900"/>
              <a:buChar char="•"/>
              <a:defRPr/>
            </a:lvl3pPr>
            <a:lvl4pPr marL="2438339" lvl="3" indent="-380990" algn="l" rtl="0">
              <a:lnSpc>
                <a:spcPct val="100000"/>
              </a:lnSpc>
              <a:spcBef>
                <a:spcPts val="1067"/>
              </a:spcBef>
              <a:spcAft>
                <a:spcPts val="0"/>
              </a:spcAft>
              <a:buClr>
                <a:srgbClr val="110046"/>
              </a:buClr>
              <a:buSzPts val="900"/>
              <a:buChar char="•"/>
              <a:defRPr/>
            </a:lvl4pPr>
            <a:lvl5pPr marL="3047924" lvl="4" indent="-380990" algn="l" rtl="0">
              <a:lnSpc>
                <a:spcPct val="100000"/>
              </a:lnSpc>
              <a:spcBef>
                <a:spcPts val="1067"/>
              </a:spcBef>
              <a:spcAft>
                <a:spcPts val="0"/>
              </a:spcAft>
              <a:buClr>
                <a:srgbClr val="110046"/>
              </a:buClr>
              <a:buSzPts val="900"/>
              <a:buChar char="•"/>
              <a:defRPr/>
            </a:lvl5pPr>
            <a:lvl6pPr marL="3657509" lvl="5" indent="-389457" algn="l" rtl="0">
              <a:lnSpc>
                <a:spcPct val="100000"/>
              </a:lnSpc>
              <a:spcBef>
                <a:spcPts val="1067"/>
              </a:spcBef>
              <a:spcAft>
                <a:spcPts val="0"/>
              </a:spcAft>
              <a:buClr>
                <a:srgbClr val="110046"/>
              </a:buClr>
              <a:buSzPts val="1000"/>
              <a:buChar char="•"/>
              <a:defRPr/>
            </a:lvl6pPr>
            <a:lvl7pPr marL="4267093" lvl="6" indent="-389457" algn="l" rtl="0">
              <a:lnSpc>
                <a:spcPct val="100000"/>
              </a:lnSpc>
              <a:spcBef>
                <a:spcPts val="1067"/>
              </a:spcBef>
              <a:spcAft>
                <a:spcPts val="0"/>
              </a:spcAft>
              <a:buClr>
                <a:srgbClr val="110046"/>
              </a:buClr>
              <a:buSzPts val="1000"/>
              <a:buChar char="•"/>
              <a:defRPr/>
            </a:lvl7pPr>
            <a:lvl8pPr marL="4876678" lvl="7" indent="-389457" algn="l" rtl="0">
              <a:lnSpc>
                <a:spcPct val="100000"/>
              </a:lnSpc>
              <a:spcBef>
                <a:spcPts val="1067"/>
              </a:spcBef>
              <a:spcAft>
                <a:spcPts val="0"/>
              </a:spcAft>
              <a:buClr>
                <a:srgbClr val="110046"/>
              </a:buClr>
              <a:buSzPts val="1000"/>
              <a:buChar char="•"/>
              <a:defRPr/>
            </a:lvl8pPr>
            <a:lvl9pPr marL="5486263" lvl="8" indent="-389457" algn="l" rtl="0">
              <a:lnSpc>
                <a:spcPct val="100000"/>
              </a:lnSpc>
              <a:spcBef>
                <a:spcPts val="1067"/>
              </a:spcBef>
              <a:spcAft>
                <a:spcPts val="0"/>
              </a:spcAft>
              <a:buClr>
                <a:srgbClr val="110046"/>
              </a:buClr>
              <a:buSzPts val="1000"/>
              <a:buChar char="•"/>
              <a:defRPr/>
            </a:lvl9pPr>
          </a:lstStyle>
          <a:p>
            <a:endParaRPr/>
          </a:p>
        </p:txBody>
      </p:sp>
      <p:sp>
        <p:nvSpPr>
          <p:cNvPr id="172" name="Google Shape;172;p31"/>
          <p:cNvSpPr/>
          <p:nvPr/>
        </p:nvSpPr>
        <p:spPr>
          <a:xfrm>
            <a:off x="7793816" y="-30865"/>
            <a:ext cx="4508389" cy="5787216"/>
          </a:xfrm>
          <a:custGeom>
            <a:avLst/>
            <a:gdLst/>
            <a:ahLst/>
            <a:cxnLst/>
            <a:rect l="l" t="t" r="r" b="b"/>
            <a:pathLst>
              <a:path w="20791" h="21600" extrusionOk="0">
                <a:moveTo>
                  <a:pt x="260" y="95"/>
                </a:moveTo>
                <a:cubicBezTo>
                  <a:pt x="-809" y="5842"/>
                  <a:pt x="1455" y="11668"/>
                  <a:pt x="6396" y="15886"/>
                </a:cubicBezTo>
                <a:cubicBezTo>
                  <a:pt x="10192" y="19126"/>
                  <a:pt x="15301" y="21154"/>
                  <a:pt x="20791" y="21600"/>
                </a:cubicBezTo>
                <a:lnTo>
                  <a:pt x="20234" y="0"/>
                </a:lnTo>
                <a:lnTo>
                  <a:pt x="260" y="95"/>
                </a:lnTo>
                <a:close/>
              </a:path>
            </a:pathLst>
          </a:custGeom>
          <a:blipFill rotWithShape="1">
            <a:blip r:embed="rId3">
              <a:alphaModFix/>
            </a:blip>
            <a:stretch>
              <a:fillRect/>
            </a:stretch>
          </a:blip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900"/>
              <a:buFont typeface="Helvetica Neue"/>
              <a:buNone/>
            </a:pPr>
            <a:endParaRPr sz="1200" b="0" i="0" u="none" strike="noStrike" cap="none">
              <a:solidFill>
                <a:srgbClr val="000000"/>
              </a:solidFill>
              <a:latin typeface="Arial"/>
              <a:ea typeface="Arial"/>
              <a:cs typeface="Arial"/>
              <a:sym typeface="Arial"/>
            </a:endParaRPr>
          </a:p>
        </p:txBody>
      </p:sp>
      <p:sp>
        <p:nvSpPr>
          <p:cNvPr id="173" name="Google Shape;173;p31"/>
          <p:cNvSpPr txBox="1">
            <a:spLocks noGrp="1"/>
          </p:cNvSpPr>
          <p:nvPr>
            <p:ph type="sldNum" idx="12"/>
          </p:nvPr>
        </p:nvSpPr>
        <p:spPr>
          <a:xfrm>
            <a:off x="5977052" y="6536531"/>
            <a:ext cx="233200" cy="238800"/>
          </a:xfrm>
          <a:prstGeom prst="rect">
            <a:avLst/>
          </a:prstGeom>
          <a:noFill/>
          <a:ln>
            <a:noFill/>
          </a:ln>
        </p:spPr>
        <p:txBody>
          <a:bodyPr spcFirstLastPara="1" wrap="square" lIns="26775" tIns="26775" rIns="26775" bIns="26775" anchor="t" anchorCtr="0">
            <a:noAutofit/>
          </a:bodyPr>
          <a:lstStyle>
            <a:lvl1pPr marL="0" lvl="0" indent="0" algn="ctr" rtl="0">
              <a:lnSpc>
                <a:spcPct val="100000"/>
              </a:lnSpc>
              <a:spcBef>
                <a:spcPts val="0"/>
              </a:spcBef>
              <a:spcAft>
                <a:spcPts val="0"/>
              </a:spcAft>
              <a:buClr>
                <a:srgbClr val="000000"/>
              </a:buClr>
              <a:buSzPts val="800"/>
              <a:buFont typeface="Helvetica Neue Light"/>
              <a:buNone/>
              <a:defRPr>
                <a:latin typeface="Helvetica Neue Light"/>
                <a:ea typeface="Helvetica Neue Light"/>
                <a:cs typeface="Helvetica Neue Light"/>
                <a:sym typeface="Helvetica Neue Light"/>
              </a:defRPr>
            </a:lvl1pPr>
            <a:lvl2pPr marL="0" lvl="1" indent="0" algn="ctr" rtl="0">
              <a:lnSpc>
                <a:spcPct val="100000"/>
              </a:lnSpc>
              <a:spcBef>
                <a:spcPts val="0"/>
              </a:spcBef>
              <a:spcAft>
                <a:spcPts val="0"/>
              </a:spcAft>
              <a:buClr>
                <a:srgbClr val="000000"/>
              </a:buClr>
              <a:buSzPts val="800"/>
              <a:buFont typeface="Helvetica Neue Light"/>
              <a:buNone/>
              <a:defRPr>
                <a:latin typeface="Helvetica Neue Light"/>
                <a:ea typeface="Helvetica Neue Light"/>
                <a:cs typeface="Helvetica Neue Light"/>
                <a:sym typeface="Helvetica Neue Light"/>
              </a:defRPr>
            </a:lvl2pPr>
            <a:lvl3pPr marL="0" lvl="2" indent="0" algn="ctr" rtl="0">
              <a:lnSpc>
                <a:spcPct val="100000"/>
              </a:lnSpc>
              <a:spcBef>
                <a:spcPts val="0"/>
              </a:spcBef>
              <a:spcAft>
                <a:spcPts val="0"/>
              </a:spcAft>
              <a:buClr>
                <a:srgbClr val="000000"/>
              </a:buClr>
              <a:buSzPts val="800"/>
              <a:buFont typeface="Helvetica Neue Light"/>
              <a:buNone/>
              <a:defRPr>
                <a:latin typeface="Helvetica Neue Light"/>
                <a:ea typeface="Helvetica Neue Light"/>
                <a:cs typeface="Helvetica Neue Light"/>
                <a:sym typeface="Helvetica Neue Light"/>
              </a:defRPr>
            </a:lvl3pPr>
            <a:lvl4pPr marL="0" lvl="3" indent="0" algn="ctr" rtl="0">
              <a:lnSpc>
                <a:spcPct val="100000"/>
              </a:lnSpc>
              <a:spcBef>
                <a:spcPts val="0"/>
              </a:spcBef>
              <a:spcAft>
                <a:spcPts val="0"/>
              </a:spcAft>
              <a:buClr>
                <a:srgbClr val="000000"/>
              </a:buClr>
              <a:buSzPts val="800"/>
              <a:buFont typeface="Helvetica Neue Light"/>
              <a:buNone/>
              <a:defRPr>
                <a:latin typeface="Helvetica Neue Light"/>
                <a:ea typeface="Helvetica Neue Light"/>
                <a:cs typeface="Helvetica Neue Light"/>
                <a:sym typeface="Helvetica Neue Light"/>
              </a:defRPr>
            </a:lvl4pPr>
            <a:lvl5pPr marL="0" lvl="4" indent="0" algn="ctr" rtl="0">
              <a:lnSpc>
                <a:spcPct val="100000"/>
              </a:lnSpc>
              <a:spcBef>
                <a:spcPts val="0"/>
              </a:spcBef>
              <a:spcAft>
                <a:spcPts val="0"/>
              </a:spcAft>
              <a:buClr>
                <a:srgbClr val="000000"/>
              </a:buClr>
              <a:buSzPts val="800"/>
              <a:buFont typeface="Helvetica Neue Light"/>
              <a:buNone/>
              <a:defRPr>
                <a:latin typeface="Helvetica Neue Light"/>
                <a:ea typeface="Helvetica Neue Light"/>
                <a:cs typeface="Helvetica Neue Light"/>
                <a:sym typeface="Helvetica Neue Light"/>
              </a:defRPr>
            </a:lvl5pPr>
            <a:lvl6pPr marL="0" lvl="5" indent="0" algn="ctr" rtl="0">
              <a:lnSpc>
                <a:spcPct val="100000"/>
              </a:lnSpc>
              <a:spcBef>
                <a:spcPts val="0"/>
              </a:spcBef>
              <a:spcAft>
                <a:spcPts val="0"/>
              </a:spcAft>
              <a:buClr>
                <a:srgbClr val="000000"/>
              </a:buClr>
              <a:buSzPts val="800"/>
              <a:buFont typeface="Helvetica Neue Light"/>
              <a:buNone/>
              <a:defRPr>
                <a:latin typeface="Helvetica Neue Light"/>
                <a:ea typeface="Helvetica Neue Light"/>
                <a:cs typeface="Helvetica Neue Light"/>
                <a:sym typeface="Helvetica Neue Light"/>
              </a:defRPr>
            </a:lvl6pPr>
            <a:lvl7pPr marL="0" lvl="6" indent="0" algn="ctr" rtl="0">
              <a:lnSpc>
                <a:spcPct val="100000"/>
              </a:lnSpc>
              <a:spcBef>
                <a:spcPts val="0"/>
              </a:spcBef>
              <a:spcAft>
                <a:spcPts val="0"/>
              </a:spcAft>
              <a:buClr>
                <a:srgbClr val="000000"/>
              </a:buClr>
              <a:buSzPts val="800"/>
              <a:buFont typeface="Helvetica Neue Light"/>
              <a:buNone/>
              <a:defRPr>
                <a:latin typeface="Helvetica Neue Light"/>
                <a:ea typeface="Helvetica Neue Light"/>
                <a:cs typeface="Helvetica Neue Light"/>
                <a:sym typeface="Helvetica Neue Light"/>
              </a:defRPr>
            </a:lvl7pPr>
            <a:lvl8pPr marL="0" lvl="7" indent="0" algn="ctr" rtl="0">
              <a:lnSpc>
                <a:spcPct val="100000"/>
              </a:lnSpc>
              <a:spcBef>
                <a:spcPts val="0"/>
              </a:spcBef>
              <a:spcAft>
                <a:spcPts val="0"/>
              </a:spcAft>
              <a:buClr>
                <a:srgbClr val="000000"/>
              </a:buClr>
              <a:buSzPts val="800"/>
              <a:buFont typeface="Helvetica Neue Light"/>
              <a:buNone/>
              <a:defRPr>
                <a:latin typeface="Helvetica Neue Light"/>
                <a:ea typeface="Helvetica Neue Light"/>
                <a:cs typeface="Helvetica Neue Light"/>
                <a:sym typeface="Helvetica Neue Light"/>
              </a:defRPr>
            </a:lvl8pPr>
            <a:lvl9pPr marL="0" lvl="8" indent="0" algn="ctr" rtl="0">
              <a:lnSpc>
                <a:spcPct val="100000"/>
              </a:lnSpc>
              <a:spcBef>
                <a:spcPts val="0"/>
              </a:spcBef>
              <a:spcAft>
                <a:spcPts val="0"/>
              </a:spcAft>
              <a:buClr>
                <a:srgbClr val="000000"/>
              </a:buClr>
              <a:buSzPts val="800"/>
              <a:buFont typeface="Helvetica Neue Light"/>
              <a:buNone/>
              <a:defRPr>
                <a:latin typeface="Helvetica Neue Light"/>
                <a:ea typeface="Helvetica Neue Light"/>
                <a:cs typeface="Helvetica Neue Light"/>
                <a:sym typeface="Helvetica Neue Light"/>
              </a:defRPr>
            </a:lvl9pPr>
          </a:lstStyle>
          <a:p>
            <a:fld id="{00000000-1234-1234-1234-123412341234}" type="slidenum">
              <a:rPr lang="sv" smtClean="0"/>
              <a:pPr/>
              <a:t>‹#›</a:t>
            </a:fld>
            <a:endParaRPr lang="sv" sz="1067">
              <a:solidFill>
                <a:srgbClr val="000000"/>
              </a:solidFill>
            </a:endParaRPr>
          </a:p>
        </p:txBody>
      </p:sp>
    </p:spTree>
    <p:extLst>
      <p:ext uri="{BB962C8B-B14F-4D97-AF65-F5344CB8AC3E}">
        <p14:creationId xmlns:p14="http://schemas.microsoft.com/office/powerpoint/2010/main" val="9151102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x">
  <p:cSld name="5_Rubrik och punktlista + kapitelmärkning">
    <p:spTree>
      <p:nvGrpSpPr>
        <p:cNvPr id="1" name=""/>
        <p:cNvGrpSpPr/>
        <p:nvPr/>
      </p:nvGrpSpPr>
      <p:grpSpPr>
        <a:xfrm>
          <a:off x="0" y="0"/>
          <a:ext cx="0" cy="0"/>
          <a:chOff x="0" y="0"/>
          <a:chExt cx="0" cy="0"/>
        </a:xfrm>
      </p:grpSpPr>
      <p:pic>
        <p:nvPicPr>
          <p:cNvPr id="204" name="Bildobjekt 5" descr="Bildobjekt 5"/>
          <p:cNvPicPr>
            <a:picLocks noChangeAspect="1"/>
          </p:cNvPicPr>
          <p:nvPr/>
        </p:nvPicPr>
        <p:blipFill>
          <a:blip r:embed="rId2"/>
          <a:stretch>
            <a:fillRect/>
          </a:stretch>
        </p:blipFill>
        <p:spPr>
          <a:xfrm>
            <a:off x="9359506" y="6007591"/>
            <a:ext cx="1920215" cy="434663"/>
          </a:xfrm>
          <a:prstGeom prst="rect">
            <a:avLst/>
          </a:prstGeom>
          <a:ln w="12700">
            <a:miter lim="400000"/>
          </a:ln>
        </p:spPr>
      </p:pic>
      <p:sp>
        <p:nvSpPr>
          <p:cNvPr id="205" name="Titeltext"/>
          <p:cNvSpPr txBox="1">
            <a:spLocks noGrp="1"/>
          </p:cNvSpPr>
          <p:nvPr>
            <p:ph type="title"/>
          </p:nvPr>
        </p:nvSpPr>
        <p:spPr>
          <a:xfrm>
            <a:off x="1015420" y="765176"/>
            <a:ext cx="10272187" cy="783555"/>
          </a:xfrm>
          <a:prstGeom prst="rect">
            <a:avLst/>
          </a:prstGeom>
        </p:spPr>
        <p:txBody>
          <a:bodyPr/>
          <a:lstStyle>
            <a:lvl1pPr>
              <a:defRPr sz="4000">
                <a:solidFill>
                  <a:schemeClr val="accent1"/>
                </a:solidFill>
              </a:defRPr>
            </a:lvl1pPr>
          </a:lstStyle>
          <a:p>
            <a:r>
              <a:t>Titeltext</a:t>
            </a:r>
          </a:p>
        </p:txBody>
      </p:sp>
      <p:sp>
        <p:nvSpPr>
          <p:cNvPr id="206" name="Brödtext nivå ett…"/>
          <p:cNvSpPr txBox="1">
            <a:spLocks noGrp="1"/>
          </p:cNvSpPr>
          <p:nvPr>
            <p:ph type="body" idx="1"/>
          </p:nvPr>
        </p:nvSpPr>
        <p:spPr>
          <a:xfrm>
            <a:off x="1000957" y="1773240"/>
            <a:ext cx="10272185" cy="3479965"/>
          </a:xfrm>
          <a:prstGeom prst="rect">
            <a:avLst/>
          </a:prstGeom>
        </p:spPr>
        <p:txBody>
          <a:bodyPr>
            <a:normAutofit/>
          </a:bodyPr>
          <a:lstStyle>
            <a:lvl1pPr marL="411470" indent="-411470">
              <a:defRPr sz="2400"/>
            </a:lvl1pPr>
            <a:lvl2pPr marL="609585" indent="-380990">
              <a:defRPr sz="2400"/>
            </a:lvl2pPr>
            <a:lvl3pPr marL="800080" indent="-342891">
              <a:defRPr sz="2400"/>
            </a:lvl3pPr>
            <a:lvl4pPr marL="1077660" indent="-391877">
              <a:defRPr sz="2400"/>
            </a:lvl4pPr>
            <a:lvl5pPr marL="1371566" indent="-457189">
              <a:defRPr sz="2400"/>
            </a:lvl5pPr>
          </a:lstStyle>
          <a:p>
            <a:r>
              <a:t>Brödtext nivå ett</a:t>
            </a:r>
          </a:p>
          <a:p>
            <a:pPr lvl="1"/>
            <a:r>
              <a:t>Brödtext nivå två</a:t>
            </a:r>
          </a:p>
          <a:p>
            <a:pPr lvl="2"/>
            <a:r>
              <a:t>Brödtext nivå tre</a:t>
            </a:r>
          </a:p>
          <a:p>
            <a:pPr lvl="3"/>
            <a:r>
              <a:t>Brödtext nivå fyra</a:t>
            </a:r>
          </a:p>
          <a:p>
            <a:pPr lvl="4"/>
            <a:r>
              <a:t>Brödtext nivå fem</a:t>
            </a:r>
          </a:p>
        </p:txBody>
      </p:sp>
      <p:pic>
        <p:nvPicPr>
          <p:cNvPr id="207" name="EU_flagga_EurSocfond_cmyk arial_700.jpeg" descr="EU_flagga_EurSocfond_cmyk arial_700.jpeg"/>
          <p:cNvPicPr>
            <a:picLocks noChangeAspect="1"/>
          </p:cNvPicPr>
          <p:nvPr/>
        </p:nvPicPr>
        <p:blipFill>
          <a:blip r:embed="rId3"/>
          <a:stretch>
            <a:fillRect/>
          </a:stretch>
        </p:blipFill>
        <p:spPr>
          <a:xfrm>
            <a:off x="8415659" y="5958117"/>
            <a:ext cx="745351" cy="695319"/>
          </a:xfrm>
          <a:prstGeom prst="rect">
            <a:avLst/>
          </a:prstGeom>
          <a:ln w="12700">
            <a:miter lim="400000"/>
          </a:ln>
        </p:spPr>
      </p:pic>
      <p:sp>
        <p:nvSpPr>
          <p:cNvPr id="208"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53448543"/>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type="tx">
  <p:cSld name="1_Rubrikbild på bakgrundsplatts">
    <p:spTree>
      <p:nvGrpSpPr>
        <p:cNvPr id="1" name=""/>
        <p:cNvGrpSpPr/>
        <p:nvPr/>
      </p:nvGrpSpPr>
      <p:grpSpPr>
        <a:xfrm>
          <a:off x="0" y="0"/>
          <a:ext cx="0" cy="0"/>
          <a:chOff x="0" y="0"/>
          <a:chExt cx="0" cy="0"/>
        </a:xfrm>
      </p:grpSpPr>
      <p:sp>
        <p:nvSpPr>
          <p:cNvPr id="14" name="Titeltext"/>
          <p:cNvSpPr txBox="1">
            <a:spLocks noGrp="1"/>
          </p:cNvSpPr>
          <p:nvPr>
            <p:ph type="title"/>
          </p:nvPr>
        </p:nvSpPr>
        <p:spPr>
          <a:prstGeom prst="rect">
            <a:avLst/>
          </a:prstGeom>
        </p:spPr>
        <p:txBody>
          <a:bodyPr/>
          <a:lstStyle/>
          <a:p>
            <a:r>
              <a:t>Titeltext</a:t>
            </a:r>
          </a:p>
        </p:txBody>
      </p:sp>
      <p:sp>
        <p:nvSpPr>
          <p:cNvPr id="15"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26" Type="http://schemas.openxmlformats.org/officeDocument/2006/relationships/slideLayout" Target="../slideLayouts/slideLayout98.xml"/><Relationship Id="rId3" Type="http://schemas.openxmlformats.org/officeDocument/2006/relationships/slideLayout" Target="../slideLayouts/slideLayout75.xml"/><Relationship Id="rId21" Type="http://schemas.openxmlformats.org/officeDocument/2006/relationships/slideLayout" Target="../slideLayouts/slideLayout93.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slideLayout" Target="../slideLayouts/slideLayout97.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29" Type="http://schemas.openxmlformats.org/officeDocument/2006/relationships/image" Target="../media/image4.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28" Type="http://schemas.openxmlformats.org/officeDocument/2006/relationships/image" Target="../media/image3.png"/><Relationship Id="rId10" Type="http://schemas.openxmlformats.org/officeDocument/2006/relationships/slideLayout" Target="../slideLayouts/slideLayout82.xml"/><Relationship Id="rId19" Type="http://schemas.openxmlformats.org/officeDocument/2006/relationships/slideLayout" Target="../slideLayouts/slideLayout91.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 Id="rId27"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111.xml"/><Relationship Id="rId18" Type="http://schemas.openxmlformats.org/officeDocument/2006/relationships/slideLayout" Target="../slideLayouts/slideLayout116.xml"/><Relationship Id="rId26" Type="http://schemas.openxmlformats.org/officeDocument/2006/relationships/slideLayout" Target="../slideLayouts/slideLayout124.xml"/><Relationship Id="rId21" Type="http://schemas.openxmlformats.org/officeDocument/2006/relationships/slideLayout" Target="../slideLayouts/slideLayout119.xml"/><Relationship Id="rId34" Type="http://schemas.openxmlformats.org/officeDocument/2006/relationships/slideLayout" Target="../slideLayouts/slideLayout132.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slideLayout" Target="../slideLayouts/slideLayout115.xml"/><Relationship Id="rId25" Type="http://schemas.openxmlformats.org/officeDocument/2006/relationships/slideLayout" Target="../slideLayouts/slideLayout123.xml"/><Relationship Id="rId33" Type="http://schemas.openxmlformats.org/officeDocument/2006/relationships/slideLayout" Target="../slideLayouts/slideLayout131.xml"/><Relationship Id="rId38" Type="http://schemas.openxmlformats.org/officeDocument/2006/relationships/image" Target="../media/image19.jpeg"/><Relationship Id="rId2" Type="http://schemas.openxmlformats.org/officeDocument/2006/relationships/slideLayout" Target="../slideLayouts/slideLayout100.xml"/><Relationship Id="rId16" Type="http://schemas.openxmlformats.org/officeDocument/2006/relationships/slideLayout" Target="../slideLayouts/slideLayout114.xml"/><Relationship Id="rId20" Type="http://schemas.openxmlformats.org/officeDocument/2006/relationships/slideLayout" Target="../slideLayouts/slideLayout118.xml"/><Relationship Id="rId29" Type="http://schemas.openxmlformats.org/officeDocument/2006/relationships/slideLayout" Target="../slideLayouts/slideLayout127.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24" Type="http://schemas.openxmlformats.org/officeDocument/2006/relationships/slideLayout" Target="../slideLayouts/slideLayout122.xml"/><Relationship Id="rId32" Type="http://schemas.openxmlformats.org/officeDocument/2006/relationships/slideLayout" Target="../slideLayouts/slideLayout130.xml"/><Relationship Id="rId37" Type="http://schemas.openxmlformats.org/officeDocument/2006/relationships/image" Target="../media/image20.png"/><Relationship Id="rId5" Type="http://schemas.openxmlformats.org/officeDocument/2006/relationships/slideLayout" Target="../slideLayouts/slideLayout103.xml"/><Relationship Id="rId15" Type="http://schemas.openxmlformats.org/officeDocument/2006/relationships/slideLayout" Target="../slideLayouts/slideLayout113.xml"/><Relationship Id="rId23" Type="http://schemas.openxmlformats.org/officeDocument/2006/relationships/slideLayout" Target="../slideLayouts/slideLayout121.xml"/><Relationship Id="rId28" Type="http://schemas.openxmlformats.org/officeDocument/2006/relationships/slideLayout" Target="../slideLayouts/slideLayout126.xml"/><Relationship Id="rId36" Type="http://schemas.openxmlformats.org/officeDocument/2006/relationships/image" Target="../media/image3.png"/><Relationship Id="rId10" Type="http://schemas.openxmlformats.org/officeDocument/2006/relationships/slideLayout" Target="../slideLayouts/slideLayout108.xml"/><Relationship Id="rId19" Type="http://schemas.openxmlformats.org/officeDocument/2006/relationships/slideLayout" Target="../slideLayouts/slideLayout117.xml"/><Relationship Id="rId31" Type="http://schemas.openxmlformats.org/officeDocument/2006/relationships/slideLayout" Target="../slideLayouts/slideLayout129.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 Id="rId22" Type="http://schemas.openxmlformats.org/officeDocument/2006/relationships/slideLayout" Target="../slideLayouts/slideLayout120.xml"/><Relationship Id="rId27" Type="http://schemas.openxmlformats.org/officeDocument/2006/relationships/slideLayout" Target="../slideLayouts/slideLayout125.xml"/><Relationship Id="rId30" Type="http://schemas.openxmlformats.org/officeDocument/2006/relationships/slideLayout" Target="../slideLayouts/slideLayout128.xml"/><Relationship Id="rId35" Type="http://schemas.openxmlformats.org/officeDocument/2006/relationships/theme" Target="../theme/theme11.xml"/><Relationship Id="rId8" Type="http://schemas.openxmlformats.org/officeDocument/2006/relationships/slideLayout" Target="../slideLayouts/slideLayout106.xml"/><Relationship Id="rId3" Type="http://schemas.openxmlformats.org/officeDocument/2006/relationships/slideLayout" Target="../slideLayouts/slideLayout10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theme" Target="../theme/theme5.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theme" Target="../theme/theme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2.xml"/><Relationship Id="rId7" Type="http://schemas.openxmlformats.org/officeDocument/2006/relationships/theme" Target="../theme/theme7.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8.xml"/><Relationship Id="rId7" Type="http://schemas.openxmlformats.org/officeDocument/2006/relationships/theme" Target="../theme/theme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image" Target="../media/image4.png"/><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image" Target="../media/image3.png"/><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 name="Sidnummer"/>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01A26-2D80-0E46-9B4D-60A1952FE66D}" type="slidenum">
              <a:rPr lang="sv-SE" smtClean="0">
                <a:solidFill>
                  <a:srgbClr val="000000">
                    <a:tint val="75000"/>
                  </a:srgbClr>
                </a:solidFill>
              </a:rPr>
              <a:pPr/>
              <a:t>‹#›</a:t>
            </a:fld>
            <a:endParaRPr lang="sv-SE">
              <a:solidFill>
                <a:srgbClr val="000000">
                  <a:tint val="75000"/>
                </a:srgbClr>
              </a:solidFill>
            </a:endParaRPr>
          </a:p>
        </p:txBody>
      </p:sp>
      <p:sp>
        <p:nvSpPr>
          <p:cNvPr id="5" name="Sidfot"/>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srgbClr val="000000">
                  <a:tint val="75000"/>
                </a:srgbClr>
              </a:solidFill>
            </a:endParaRPr>
          </a:p>
        </p:txBody>
      </p:sp>
      <p:sp>
        <p:nvSpPr>
          <p:cNvPr id="4" name="Datum"/>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6BA79-F2AE-9145-9209-1674DACC0F18}" type="datetimeFigureOut">
              <a:rPr lang="sv-SE" smtClean="0">
                <a:solidFill>
                  <a:srgbClr val="000000">
                    <a:tint val="75000"/>
                  </a:srgbClr>
                </a:solidFill>
              </a:rPr>
              <a:pPr/>
              <a:t>2023-09-28</a:t>
            </a:fld>
            <a:endParaRPr lang="sv-SE">
              <a:solidFill>
                <a:srgbClr val="000000">
                  <a:tint val="75000"/>
                </a:srgbClr>
              </a:solidFill>
            </a:endParaRPr>
          </a:p>
        </p:txBody>
      </p:sp>
      <p:sp>
        <p:nvSpPr>
          <p:cNvPr id="3" name="Text"/>
          <p:cNvSpPr>
            <a:spLocks noGrp="1"/>
          </p:cNvSpPr>
          <p:nvPr>
            <p:ph type="body" idx="1"/>
          </p:nvPr>
        </p:nvSpPr>
        <p:spPr>
          <a:xfrm>
            <a:off x="609600" y="1600203"/>
            <a:ext cx="10972800" cy="4525963"/>
          </a:xfrm>
          <a:prstGeom prst="rect">
            <a:avLst/>
          </a:prstGeom>
        </p:spPr>
        <p:txBody>
          <a:bodyPr vert="horz" lIns="91440" tIns="45720" rIns="91440" bIns="45720" rtlCol="0">
            <a:noAutofit/>
          </a:bodyPr>
          <a:lstStyle/>
          <a:p>
            <a:pPr lvl="0"/>
            <a:r>
              <a:rPr lang="sv-SE"/>
              <a:t>Klicka här för att lägga till text</a:t>
            </a:r>
          </a:p>
          <a:p>
            <a:pPr lvl="1"/>
            <a:r>
              <a:rPr lang="sv-SE"/>
              <a:t>Nivå två</a:t>
            </a:r>
          </a:p>
          <a:p>
            <a:pPr lvl="2"/>
            <a:r>
              <a:rPr lang="sv-SE"/>
              <a:t>Nivå tre</a:t>
            </a:r>
          </a:p>
          <a:p>
            <a:pPr lvl="3"/>
            <a:r>
              <a:rPr lang="sv-SE"/>
              <a:t>Nivå fyra</a:t>
            </a:r>
          </a:p>
          <a:p>
            <a:pPr lvl="4"/>
            <a:r>
              <a:rPr lang="sv-SE"/>
              <a:t>Nivå fem</a:t>
            </a:r>
          </a:p>
          <a:p>
            <a:pPr lvl="5"/>
            <a:r>
              <a:rPr lang="sv-SE"/>
              <a:t>Nivå sex</a:t>
            </a:r>
          </a:p>
          <a:p>
            <a:pPr lvl="6"/>
            <a:r>
              <a:rPr lang="sv-SE"/>
              <a:t>Nivå 7</a:t>
            </a:r>
          </a:p>
          <a:p>
            <a:pPr lvl="7"/>
            <a:r>
              <a:rPr lang="sv-SE"/>
              <a:t>Nivå 8</a:t>
            </a:r>
          </a:p>
          <a:p>
            <a:pPr lvl="8"/>
            <a:r>
              <a:rPr lang="sv-SE"/>
              <a:t>Nivå nio</a:t>
            </a:r>
          </a:p>
        </p:txBody>
      </p:sp>
      <p:sp>
        <p:nvSpPr>
          <p:cNvPr id="2" name="Rubrik"/>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sv-SE"/>
              <a:t>Klicka här för att ändra format</a:t>
            </a:r>
          </a:p>
        </p:txBody>
      </p:sp>
    </p:spTree>
    <p:extLst>
      <p:ext uri="{BB962C8B-B14F-4D97-AF65-F5344CB8AC3E}">
        <p14:creationId xmlns:p14="http://schemas.microsoft.com/office/powerpoint/2010/main" val="2324484103"/>
      </p:ext>
    </p:extLst>
  </p:cSld>
  <p:clrMap bg1="lt1" tx1="dk1" bg2="lt2" tx2="dk2" accent1="accent1" accent2="accent2" accent3="accent3" accent4="accent4" accent5="accent5" accent6="accent6" hlink="hlink" folHlink="folHlink"/>
  <p:sldLayoutIdLst>
    <p:sldLayoutId id="2147483923" r:id="rId1"/>
    <p:sldLayoutId id="2147483925" r:id="rId2"/>
    <p:sldLayoutId id="2147483899" r:id="rId3"/>
    <p:sldLayoutId id="2147483924" r:id="rId4"/>
    <p:sldLayoutId id="2147483926" r:id="rId5"/>
    <p:sldLayoutId id="2147483922" r:id="rId6"/>
    <p:sldLayoutId id="2147483927" r:id="rId7"/>
  </p:sldLayoutIdLst>
  <p:txStyles>
    <p:titleStyle>
      <a:lvl1pPr algn="l" defTabSz="457200" rtl="0" eaLnBrk="1" latinLnBrk="0" hangingPunct="1">
        <a:spcBef>
          <a:spcPct val="0"/>
        </a:spcBef>
        <a:buNone/>
        <a:defRPr sz="3000" kern="1200">
          <a:solidFill>
            <a:schemeClr val="tx1"/>
          </a:solidFill>
          <a:latin typeface="+mj-lt"/>
          <a:ea typeface="+mj-ea"/>
          <a:cs typeface="+mj-cs"/>
        </a:defRPr>
      </a:lvl1pPr>
    </p:titleStyle>
    <p:bodyStyle>
      <a:lvl1pPr marL="0" indent="0" algn="l" defTabSz="457200" rtl="0" eaLnBrk="1" latinLnBrk="0" hangingPunct="1">
        <a:spcBef>
          <a:spcPct val="20000"/>
        </a:spcBef>
        <a:spcAft>
          <a:spcPts val="500"/>
        </a:spcAft>
        <a:buFont typeface="Arial"/>
        <a:buNone/>
        <a:defRPr sz="2200" kern="1200">
          <a:solidFill>
            <a:schemeClr val="tx1"/>
          </a:solidFill>
          <a:latin typeface="+mn-lt"/>
          <a:ea typeface="+mn-ea"/>
          <a:cs typeface="+mn-cs"/>
        </a:defRPr>
      </a:lvl1pPr>
      <a:lvl2pPr marL="719138" indent="-363538" algn="l" defTabSz="457200" rtl="0" eaLnBrk="1" latinLnBrk="0" hangingPunct="1">
        <a:spcBef>
          <a:spcPct val="20000"/>
        </a:spcBef>
        <a:spcAft>
          <a:spcPts val="500"/>
        </a:spcAft>
        <a:buFont typeface="Arial"/>
        <a:buChar char="–"/>
        <a:defRPr sz="2000" kern="1200">
          <a:solidFill>
            <a:schemeClr val="tx1"/>
          </a:solidFill>
          <a:latin typeface="+mn-lt"/>
          <a:ea typeface="+mn-ea"/>
          <a:cs typeface="+mn-cs"/>
        </a:defRPr>
      </a:lvl2pPr>
      <a:lvl3pPr marL="1074738" indent="-355600" algn="l" defTabSz="457200" rtl="0" eaLnBrk="1" latinLnBrk="0" hangingPunct="1">
        <a:spcBef>
          <a:spcPct val="20000"/>
        </a:spcBef>
        <a:spcAft>
          <a:spcPts val="500"/>
        </a:spcAft>
        <a:buFont typeface="Arial"/>
        <a:buChar char="•"/>
        <a:defRPr sz="1800" kern="1200">
          <a:solidFill>
            <a:schemeClr val="tx1"/>
          </a:solidFill>
          <a:latin typeface="+mn-lt"/>
          <a:ea typeface="+mn-ea"/>
          <a:cs typeface="+mn-cs"/>
        </a:defRPr>
      </a:lvl3pPr>
      <a:lvl4pPr marL="1346200" indent="-271463" algn="l" defTabSz="457200" rtl="0" eaLnBrk="1" latinLnBrk="0" hangingPunct="1">
        <a:spcBef>
          <a:spcPct val="20000"/>
        </a:spcBef>
        <a:spcAft>
          <a:spcPts val="500"/>
        </a:spcAft>
        <a:buFont typeface="Arial"/>
        <a:buChar char="–"/>
        <a:defRPr sz="1600" kern="1200">
          <a:solidFill>
            <a:schemeClr val="tx1"/>
          </a:solidFill>
          <a:latin typeface="+mn-lt"/>
          <a:ea typeface="+mn-ea"/>
          <a:cs typeface="+mn-cs"/>
        </a:defRPr>
      </a:lvl4pPr>
      <a:lvl5pPr marL="1617663" indent="-271463" algn="l" defTabSz="457200" rtl="0" eaLnBrk="1" latinLnBrk="0" hangingPunct="1">
        <a:spcBef>
          <a:spcPct val="20000"/>
        </a:spcBef>
        <a:spcAft>
          <a:spcPts val="500"/>
        </a:spcAft>
        <a:buFont typeface="Arial" panose="020B0604020202020204" pitchFamily="34" charset="0"/>
        <a:buChar char="•"/>
        <a:defRPr sz="1400" kern="1200">
          <a:solidFill>
            <a:schemeClr val="tx1"/>
          </a:solidFill>
          <a:latin typeface="+mn-lt"/>
          <a:ea typeface="+mn-ea"/>
          <a:cs typeface="+mn-cs"/>
        </a:defRPr>
      </a:lvl5pPr>
      <a:lvl6pPr marL="1795463" indent="-177800" algn="l" defTabSz="457200" rtl="0" eaLnBrk="1" latinLnBrk="0" hangingPunct="1">
        <a:spcBef>
          <a:spcPct val="20000"/>
        </a:spcBef>
        <a:spcAft>
          <a:spcPts val="500"/>
        </a:spcAft>
        <a:buFont typeface="Open Sans" panose="020B0606030504020204" pitchFamily="34" charset="0"/>
        <a:buChar char="–"/>
        <a:defRPr sz="1200" kern="1200">
          <a:solidFill>
            <a:schemeClr val="tx1"/>
          </a:solidFill>
          <a:latin typeface="+mn-lt"/>
          <a:ea typeface="+mn-ea"/>
          <a:cs typeface="+mn-cs"/>
        </a:defRPr>
      </a:lvl6pPr>
      <a:lvl7pPr marL="1973263" indent="-177800" algn="l" defTabSz="457200" rtl="0" eaLnBrk="1" latinLnBrk="0" hangingPunct="1">
        <a:spcBef>
          <a:spcPct val="20000"/>
        </a:spcBef>
        <a:spcAft>
          <a:spcPts val="500"/>
        </a:spcAft>
        <a:buFont typeface="Arial"/>
        <a:buChar char="•"/>
        <a:defRPr sz="1000" kern="1200" baseline="0">
          <a:solidFill>
            <a:schemeClr val="tx1"/>
          </a:solidFill>
          <a:latin typeface="+mn-lt"/>
          <a:ea typeface="+mn-ea"/>
          <a:cs typeface="+mn-cs"/>
        </a:defRPr>
      </a:lvl7pPr>
      <a:lvl8pPr marL="2151063" indent="-177800" algn="l" defTabSz="457200" rtl="0" eaLnBrk="1" latinLnBrk="0" hangingPunct="1">
        <a:spcBef>
          <a:spcPct val="20000"/>
        </a:spcBef>
        <a:spcAft>
          <a:spcPts val="500"/>
        </a:spcAft>
        <a:buFont typeface="Open Sans" panose="020B0606030504020204" pitchFamily="34" charset="0"/>
        <a:buChar char="–"/>
        <a:defRPr sz="800" kern="1200" baseline="0">
          <a:solidFill>
            <a:schemeClr val="tx1"/>
          </a:solidFill>
          <a:latin typeface="+mn-lt"/>
          <a:ea typeface="+mn-ea"/>
          <a:cs typeface="+mn-cs"/>
        </a:defRPr>
      </a:lvl8pPr>
      <a:lvl9pPr marL="2328863" indent="-177800" algn="l" defTabSz="457200" rtl="0" eaLnBrk="1" latinLnBrk="0" hangingPunct="1">
        <a:spcBef>
          <a:spcPct val="20000"/>
        </a:spcBef>
        <a:spcAft>
          <a:spcPts val="500"/>
        </a:spcAft>
        <a:buFont typeface="Arial"/>
        <a:buChar char="•"/>
        <a:defRPr sz="600" kern="1200" baseline="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07535" y="274639"/>
            <a:ext cx="10272000" cy="11432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0050A0"/>
              </a:buClr>
              <a:buSzPts val="4400"/>
              <a:buFont typeface="Calibri"/>
              <a:buNone/>
              <a:defRPr sz="4400" b="1" i="0" u="none" strike="noStrike" cap="none">
                <a:solidFill>
                  <a:srgbClr val="0050A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1007535" y="1600201"/>
            <a:ext cx="10272000" cy="3556800"/>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400"/>
              </a:spcBef>
              <a:spcAft>
                <a:spcPts val="0"/>
              </a:spcAft>
              <a:buClr>
                <a:srgbClr val="0050A0"/>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spcBef>
                <a:spcPts val="360"/>
              </a:spcBef>
              <a:spcAft>
                <a:spcPts val="0"/>
              </a:spcAft>
              <a:buClr>
                <a:srgbClr val="0050A0"/>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30200" algn="l" rtl="0">
              <a:spcBef>
                <a:spcPts val="320"/>
              </a:spcBef>
              <a:spcAft>
                <a:spcPts val="0"/>
              </a:spcAft>
              <a:buClr>
                <a:srgbClr val="0050A0"/>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7500" algn="l" rtl="0">
              <a:spcBef>
                <a:spcPts val="280"/>
              </a:spcBef>
              <a:spcAft>
                <a:spcPts val="0"/>
              </a:spcAft>
              <a:buClr>
                <a:srgbClr val="0050A0"/>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04800" algn="l" rtl="0">
              <a:spcBef>
                <a:spcPts val="240"/>
              </a:spcBef>
              <a:spcAft>
                <a:spcPts val="0"/>
              </a:spcAft>
              <a:buClr>
                <a:srgbClr val="0050A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8" name="Google Shape;8;p1"/>
          <p:cNvPicPr preferRelativeResize="0"/>
          <p:nvPr/>
        </p:nvPicPr>
        <p:blipFill rotWithShape="1">
          <a:blip r:embed="rId28">
            <a:alphaModFix/>
          </a:blip>
          <a:srcRect/>
          <a:stretch/>
        </p:blipFill>
        <p:spPr>
          <a:xfrm>
            <a:off x="9359506" y="6007591"/>
            <a:ext cx="1920215" cy="434661"/>
          </a:xfrm>
          <a:prstGeom prst="rect">
            <a:avLst/>
          </a:prstGeom>
          <a:noFill/>
          <a:ln>
            <a:noFill/>
          </a:ln>
        </p:spPr>
      </p:pic>
      <p:pic>
        <p:nvPicPr>
          <p:cNvPr id="9" name="Google Shape;9;p1"/>
          <p:cNvPicPr preferRelativeResize="0"/>
          <p:nvPr/>
        </p:nvPicPr>
        <p:blipFill rotWithShape="1">
          <a:blip r:embed="rId29">
            <a:alphaModFix/>
          </a:blip>
          <a:srcRect/>
          <a:stretch/>
        </p:blipFill>
        <p:spPr>
          <a:xfrm>
            <a:off x="8304246" y="5925278"/>
            <a:ext cx="750857" cy="700801"/>
          </a:xfrm>
          <a:prstGeom prst="rect">
            <a:avLst/>
          </a:prstGeom>
          <a:noFill/>
          <a:ln>
            <a:noFill/>
          </a:ln>
        </p:spPr>
      </p:pic>
      <p:sp>
        <p:nvSpPr>
          <p:cNvPr id="10" name="Google Shape;10;p1"/>
          <p:cNvSpPr txBox="1"/>
          <p:nvPr/>
        </p:nvSpPr>
        <p:spPr>
          <a:xfrm>
            <a:off x="162400" y="5967867"/>
            <a:ext cx="4000000" cy="574604"/>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sv" sz="1067">
                <a:solidFill>
                  <a:srgbClr val="110046"/>
                </a:solidFill>
              </a:rPr>
              <a:t>Copyright DigJourney. </a:t>
            </a:r>
            <a:endParaRPr sz="1067">
              <a:solidFill>
                <a:srgbClr val="110046"/>
              </a:solidFill>
            </a:endParaRPr>
          </a:p>
          <a:p>
            <a:pPr marL="0" lvl="0" indent="0" algn="l" rtl="0">
              <a:spcBef>
                <a:spcPts val="0"/>
              </a:spcBef>
              <a:spcAft>
                <a:spcPts val="0"/>
              </a:spcAft>
              <a:buNone/>
            </a:pPr>
            <a:r>
              <a:rPr lang="sv" sz="1067">
                <a:solidFill>
                  <a:srgbClr val="110046"/>
                </a:solidFill>
              </a:rPr>
              <a:t>Licencierat av Region Västerbotten</a:t>
            </a:r>
            <a:endParaRPr sz="1067">
              <a:solidFill>
                <a:srgbClr val="110046"/>
              </a:solidFill>
            </a:endParaRPr>
          </a:p>
        </p:txBody>
      </p:sp>
    </p:spTree>
    <p:extLst>
      <p:ext uri="{BB962C8B-B14F-4D97-AF65-F5344CB8AC3E}">
        <p14:creationId xmlns:p14="http://schemas.microsoft.com/office/powerpoint/2010/main" val="2554915641"/>
      </p:ext>
    </p:extLst>
  </p:cSld>
  <p:clrMap bg1="lt1" tx1="dk1" bg2="dk2" tx2="lt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4" r:id="rId6"/>
    <p:sldLayoutId id="2147483965" r:id="rId7"/>
    <p:sldLayoutId id="2147483966" r:id="rId8"/>
    <p:sldLayoutId id="2147483967" r:id="rId9"/>
    <p:sldLayoutId id="2147483968" r:id="rId10"/>
    <p:sldLayoutId id="2147483969" r:id="rId11"/>
    <p:sldLayoutId id="2147483970" r:id="rId12"/>
    <p:sldLayoutId id="2147483971" r:id="rId13"/>
    <p:sldLayoutId id="2147483972" r:id="rId14"/>
    <p:sldLayoutId id="2147483973" r:id="rId15"/>
    <p:sldLayoutId id="2147483974" r:id="rId16"/>
    <p:sldLayoutId id="2147483975" r:id="rId17"/>
    <p:sldLayoutId id="2147483976" r:id="rId18"/>
    <p:sldLayoutId id="2147483977" r:id="rId19"/>
    <p:sldLayoutId id="2147483978" r:id="rId20"/>
    <p:sldLayoutId id="2147483979" r:id="rId21"/>
    <p:sldLayoutId id="2147483980" r:id="rId22"/>
    <p:sldLayoutId id="2147483981" r:id="rId23"/>
    <p:sldLayoutId id="2147483982" r:id="rId24"/>
    <p:sldLayoutId id="2147483983" r:id="rId25"/>
    <p:sldLayoutId id="2147483984"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643">
          <p15:clr>
            <a:srgbClr val="F26B43"/>
          </p15:clr>
        </p15:guide>
        <p15:guide id="2" pos="476">
          <p15:clr>
            <a:srgbClr val="F26B43"/>
          </p15:clr>
        </p15:guide>
        <p15:guide id="3" orient="horz" pos="158">
          <p15:clr>
            <a:srgbClr val="F26B43"/>
          </p15:clr>
        </p15:guide>
        <p15:guide id="4" orient="horz" pos="259">
          <p15:clr>
            <a:srgbClr val="F26B43"/>
          </p15:clr>
        </p15:guide>
        <p15:guide id="5" orient="horz" pos="835">
          <p15:clr>
            <a:srgbClr val="F26B43"/>
          </p15:clr>
        </p15:guide>
        <p15:guide id="6" orient="horz" pos="730">
          <p15:clr>
            <a:srgbClr val="F26B43"/>
          </p15:clr>
        </p15:guide>
        <p15:guide id="7" pos="5329">
          <p15:clr>
            <a:srgbClr val="F26B43"/>
          </p15:clr>
        </p15:guide>
        <p15:guide id="8" pos="249">
          <p15:clr>
            <a:srgbClr val="F26B43"/>
          </p15:clr>
        </p15:guide>
        <p15:guide id="9" orient="horz" pos="2482">
          <p15:clr>
            <a:srgbClr val="F26B43"/>
          </p15:clr>
        </p15:guide>
        <p15:guide id="10" orient="horz" pos="358">
          <p15:clr>
            <a:srgbClr val="F26B43"/>
          </p15:clr>
        </p15:guide>
        <p15:guide id="11" orient="horz" pos="2835">
          <p15:clr>
            <a:srgbClr val="F26B43"/>
          </p15:clr>
        </p15:guide>
        <p15:guide id="12" orient="horz" pos="3044">
          <p15:clr>
            <a:srgbClr val="F26B43"/>
          </p15:clr>
        </p15:guide>
        <p15:guide id="13" pos="2880">
          <p15:clr>
            <a:srgbClr val="F26B43"/>
          </p15:clr>
        </p15:guide>
        <p15:guide id="14" pos="3061">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Bildobjekt 5" descr="Bildobjekt 5"/>
          <p:cNvPicPr>
            <a:picLocks noChangeAspect="1"/>
          </p:cNvPicPr>
          <p:nvPr/>
        </p:nvPicPr>
        <p:blipFill>
          <a:blip r:embed="rId36"/>
          <a:stretch>
            <a:fillRect/>
          </a:stretch>
        </p:blipFill>
        <p:spPr>
          <a:xfrm>
            <a:off x="9359505" y="6007591"/>
            <a:ext cx="1920214" cy="434662"/>
          </a:xfrm>
          <a:prstGeom prst="rect">
            <a:avLst/>
          </a:prstGeom>
          <a:ln w="12700">
            <a:miter lim="400000"/>
          </a:ln>
        </p:spPr>
      </p:pic>
      <p:pic>
        <p:nvPicPr>
          <p:cNvPr id="3" name="Bildobjekt 3" descr="Bildobjekt 3"/>
          <p:cNvPicPr>
            <a:picLocks noChangeAspect="1"/>
          </p:cNvPicPr>
          <p:nvPr/>
        </p:nvPicPr>
        <p:blipFill>
          <a:blip r:embed="rId37"/>
          <a:srcRect t="1" b="41032"/>
          <a:stretch>
            <a:fillRect/>
          </a:stretch>
        </p:blipFill>
        <p:spPr>
          <a:xfrm>
            <a:off x="0" y="-4"/>
            <a:ext cx="12196895" cy="5592001"/>
          </a:xfrm>
          <a:prstGeom prst="rect">
            <a:avLst/>
          </a:prstGeom>
          <a:ln w="12700">
            <a:miter lim="400000"/>
          </a:ln>
        </p:spPr>
      </p:pic>
      <p:sp>
        <p:nvSpPr>
          <p:cNvPr id="4" name="Titeltext"/>
          <p:cNvSpPr txBox="1">
            <a:spLocks noGrp="1"/>
          </p:cNvSpPr>
          <p:nvPr>
            <p:ph type="title"/>
          </p:nvPr>
        </p:nvSpPr>
        <p:spPr>
          <a:xfrm>
            <a:off x="1007533" y="1557339"/>
            <a:ext cx="10272186" cy="1008113"/>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121919" tIns="121919" rIns="121919" bIns="121919" anchor="ctr">
            <a:normAutofit/>
          </a:bodyPr>
          <a:lstStyle/>
          <a:p>
            <a:r>
              <a:t>Titeltext</a:t>
            </a:r>
          </a:p>
        </p:txBody>
      </p:sp>
      <p:pic>
        <p:nvPicPr>
          <p:cNvPr id="5" name="EU_flagga_EurSocfond_cmyk arial_700.jpeg" descr="EU_flagga_EurSocfond_cmyk arial_700.jpeg"/>
          <p:cNvPicPr>
            <a:picLocks noChangeAspect="1"/>
          </p:cNvPicPr>
          <p:nvPr/>
        </p:nvPicPr>
        <p:blipFill>
          <a:blip r:embed="rId38"/>
          <a:stretch>
            <a:fillRect/>
          </a:stretch>
        </p:blipFill>
        <p:spPr>
          <a:xfrm>
            <a:off x="8415659" y="5958116"/>
            <a:ext cx="745350" cy="695318"/>
          </a:xfrm>
          <a:prstGeom prst="rect">
            <a:avLst/>
          </a:prstGeom>
          <a:ln w="12700">
            <a:miter lim="400000"/>
          </a:ln>
        </p:spPr>
      </p:pic>
      <p:sp>
        <p:nvSpPr>
          <p:cNvPr id="6" name="Brödtext nivå ett…"/>
          <p:cNvSpPr txBox="1">
            <a:spLocks noGrp="1"/>
          </p:cNvSpPr>
          <p:nvPr>
            <p:ph type="body" idx="1"/>
          </p:nvPr>
        </p:nvSpPr>
        <p:spPr>
          <a:xfrm>
            <a:off x="609600" y="1600200"/>
            <a:ext cx="10972801" cy="4525963"/>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121919" tIns="121919" rIns="121919" bIns="121919"/>
          <a:lstStyle/>
          <a:p>
            <a:r>
              <a:t>Brödtext nivå ett</a:t>
            </a:r>
          </a:p>
          <a:p>
            <a:pPr lvl="1"/>
            <a:r>
              <a:t>Brödtext nivå två</a:t>
            </a:r>
          </a:p>
          <a:p>
            <a:pPr lvl="2"/>
            <a:r>
              <a:t>Brödtext nivå tre</a:t>
            </a:r>
          </a:p>
          <a:p>
            <a:pPr lvl="3"/>
            <a:r>
              <a:t>Brödtext nivå fyra</a:t>
            </a:r>
          </a:p>
          <a:p>
            <a:pPr lvl="4"/>
            <a:r>
              <a:t>Brödtext nivå fem</a:t>
            </a:r>
          </a:p>
        </p:txBody>
      </p:sp>
      <p:sp>
        <p:nvSpPr>
          <p:cNvPr id="7" name="Diabildsnummer"/>
          <p:cNvSpPr txBox="1">
            <a:spLocks noGrp="1"/>
          </p:cNvSpPr>
          <p:nvPr>
            <p:ph type="sldNum" sz="quarter" idx="2"/>
          </p:nvPr>
        </p:nvSpPr>
        <p:spPr>
          <a:xfrm>
            <a:off x="8250931" y="6110131"/>
            <a:ext cx="486670" cy="492440"/>
          </a:xfrm>
          <a:prstGeom prst="rect">
            <a:avLst/>
          </a:prstGeom>
          <a:ln w="25400">
            <a:miter lim="400000"/>
          </a:ln>
        </p:spPr>
        <p:txBody>
          <a:bodyPr wrap="none" lIns="121919" tIns="121919" rIns="121919" bIns="121919" anchor="ctr">
            <a:spAutoFit/>
          </a:bodyPr>
          <a:lstStyle>
            <a:lvl1pPr algn="r">
              <a:defRPr sz="16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1" r:id="rId11"/>
    <p:sldLayoutId id="2147483662" r:id="rId12"/>
    <p:sldLayoutId id="2147483663" r:id="rId13"/>
    <p:sldLayoutId id="2147483664"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81" r:id="rId28"/>
    <p:sldLayoutId id="2147483682" r:id="rId29"/>
    <p:sldLayoutId id="2147483683" r:id="rId30"/>
    <p:sldLayoutId id="2147483684" r:id="rId31"/>
    <p:sldLayoutId id="2147483686" r:id="rId32"/>
    <p:sldLayoutId id="2147483687" r:id="rId33"/>
    <p:sldLayoutId id="2147483688" r:id="rId34"/>
  </p:sldLayoutIdLst>
  <p:transition spd="med"/>
  <p:txStyles>
    <p:titleStyle>
      <a:lvl1pPr marL="0" marR="0" indent="0" algn="l" defTabSz="1219200" rtl="0" latinLnBrk="0">
        <a:lnSpc>
          <a:spcPct val="100000"/>
        </a:lnSpc>
        <a:spcBef>
          <a:spcPts val="0"/>
        </a:spcBef>
        <a:spcAft>
          <a:spcPts val="0"/>
        </a:spcAft>
        <a:buClrTx/>
        <a:buSzTx/>
        <a:buFontTx/>
        <a:buNone/>
        <a:tabLst/>
        <a:defRPr sz="5800" b="0" i="0" u="none" strike="noStrike" cap="none" spc="0" baseline="0">
          <a:solidFill>
            <a:srgbClr val="FFFFFF"/>
          </a:solidFill>
          <a:uFillTx/>
          <a:latin typeface="+mn-lt"/>
          <a:ea typeface="+mn-ea"/>
          <a:cs typeface="+mn-cs"/>
          <a:sym typeface="Calibri"/>
        </a:defRPr>
      </a:lvl1pPr>
      <a:lvl2pPr marL="0" marR="0" indent="0" algn="l" defTabSz="1219200" rtl="0" latinLnBrk="0">
        <a:lnSpc>
          <a:spcPct val="100000"/>
        </a:lnSpc>
        <a:spcBef>
          <a:spcPts val="0"/>
        </a:spcBef>
        <a:spcAft>
          <a:spcPts val="0"/>
        </a:spcAft>
        <a:buClrTx/>
        <a:buSzTx/>
        <a:buFontTx/>
        <a:buNone/>
        <a:tabLst/>
        <a:defRPr sz="5800" b="0" i="0" u="none" strike="noStrike" cap="none" spc="0" baseline="0">
          <a:solidFill>
            <a:srgbClr val="FFFFFF"/>
          </a:solidFill>
          <a:uFillTx/>
          <a:latin typeface="+mn-lt"/>
          <a:ea typeface="+mn-ea"/>
          <a:cs typeface="+mn-cs"/>
          <a:sym typeface="Calibri"/>
        </a:defRPr>
      </a:lvl2pPr>
      <a:lvl3pPr marL="0" marR="0" indent="0" algn="l" defTabSz="1219200" rtl="0" latinLnBrk="0">
        <a:lnSpc>
          <a:spcPct val="100000"/>
        </a:lnSpc>
        <a:spcBef>
          <a:spcPts val="0"/>
        </a:spcBef>
        <a:spcAft>
          <a:spcPts val="0"/>
        </a:spcAft>
        <a:buClrTx/>
        <a:buSzTx/>
        <a:buFontTx/>
        <a:buNone/>
        <a:tabLst/>
        <a:defRPr sz="5800" b="0" i="0" u="none" strike="noStrike" cap="none" spc="0" baseline="0">
          <a:solidFill>
            <a:srgbClr val="FFFFFF"/>
          </a:solidFill>
          <a:uFillTx/>
          <a:latin typeface="+mn-lt"/>
          <a:ea typeface="+mn-ea"/>
          <a:cs typeface="+mn-cs"/>
          <a:sym typeface="Calibri"/>
        </a:defRPr>
      </a:lvl3pPr>
      <a:lvl4pPr marL="0" marR="0" indent="0" algn="l" defTabSz="1219200" rtl="0" latinLnBrk="0">
        <a:lnSpc>
          <a:spcPct val="100000"/>
        </a:lnSpc>
        <a:spcBef>
          <a:spcPts val="0"/>
        </a:spcBef>
        <a:spcAft>
          <a:spcPts val="0"/>
        </a:spcAft>
        <a:buClrTx/>
        <a:buSzTx/>
        <a:buFontTx/>
        <a:buNone/>
        <a:tabLst/>
        <a:defRPr sz="5800" b="0" i="0" u="none" strike="noStrike" cap="none" spc="0" baseline="0">
          <a:solidFill>
            <a:srgbClr val="FFFFFF"/>
          </a:solidFill>
          <a:uFillTx/>
          <a:latin typeface="+mn-lt"/>
          <a:ea typeface="+mn-ea"/>
          <a:cs typeface="+mn-cs"/>
          <a:sym typeface="Calibri"/>
        </a:defRPr>
      </a:lvl4pPr>
      <a:lvl5pPr marL="0" marR="0" indent="0" algn="l" defTabSz="1219200" rtl="0" latinLnBrk="0">
        <a:lnSpc>
          <a:spcPct val="100000"/>
        </a:lnSpc>
        <a:spcBef>
          <a:spcPts val="0"/>
        </a:spcBef>
        <a:spcAft>
          <a:spcPts val="0"/>
        </a:spcAft>
        <a:buClrTx/>
        <a:buSzTx/>
        <a:buFontTx/>
        <a:buNone/>
        <a:tabLst/>
        <a:defRPr sz="5800" b="0" i="0" u="none" strike="noStrike" cap="none" spc="0" baseline="0">
          <a:solidFill>
            <a:srgbClr val="FFFFFF"/>
          </a:solidFill>
          <a:uFillTx/>
          <a:latin typeface="+mn-lt"/>
          <a:ea typeface="+mn-ea"/>
          <a:cs typeface="+mn-cs"/>
          <a:sym typeface="Calibri"/>
        </a:defRPr>
      </a:lvl5pPr>
      <a:lvl6pPr marL="0" marR="0" indent="0" algn="l" defTabSz="1219200" rtl="0" latinLnBrk="0">
        <a:lnSpc>
          <a:spcPct val="100000"/>
        </a:lnSpc>
        <a:spcBef>
          <a:spcPts val="0"/>
        </a:spcBef>
        <a:spcAft>
          <a:spcPts val="0"/>
        </a:spcAft>
        <a:buClrTx/>
        <a:buSzTx/>
        <a:buFontTx/>
        <a:buNone/>
        <a:tabLst/>
        <a:defRPr sz="5800" b="0" i="0" u="none" strike="noStrike" cap="none" spc="0" baseline="0">
          <a:solidFill>
            <a:srgbClr val="FFFFFF"/>
          </a:solidFill>
          <a:uFillTx/>
          <a:latin typeface="+mn-lt"/>
          <a:ea typeface="+mn-ea"/>
          <a:cs typeface="+mn-cs"/>
          <a:sym typeface="Calibri"/>
        </a:defRPr>
      </a:lvl6pPr>
      <a:lvl7pPr marL="0" marR="0" indent="0" algn="l" defTabSz="1219200" rtl="0" latinLnBrk="0">
        <a:lnSpc>
          <a:spcPct val="100000"/>
        </a:lnSpc>
        <a:spcBef>
          <a:spcPts val="0"/>
        </a:spcBef>
        <a:spcAft>
          <a:spcPts val="0"/>
        </a:spcAft>
        <a:buClrTx/>
        <a:buSzTx/>
        <a:buFontTx/>
        <a:buNone/>
        <a:tabLst/>
        <a:defRPr sz="5800" b="0" i="0" u="none" strike="noStrike" cap="none" spc="0" baseline="0">
          <a:solidFill>
            <a:srgbClr val="FFFFFF"/>
          </a:solidFill>
          <a:uFillTx/>
          <a:latin typeface="+mn-lt"/>
          <a:ea typeface="+mn-ea"/>
          <a:cs typeface="+mn-cs"/>
          <a:sym typeface="Calibri"/>
        </a:defRPr>
      </a:lvl7pPr>
      <a:lvl8pPr marL="0" marR="0" indent="0" algn="l" defTabSz="1219200" rtl="0" latinLnBrk="0">
        <a:lnSpc>
          <a:spcPct val="100000"/>
        </a:lnSpc>
        <a:spcBef>
          <a:spcPts val="0"/>
        </a:spcBef>
        <a:spcAft>
          <a:spcPts val="0"/>
        </a:spcAft>
        <a:buClrTx/>
        <a:buSzTx/>
        <a:buFontTx/>
        <a:buNone/>
        <a:tabLst/>
        <a:defRPr sz="5800" b="0" i="0" u="none" strike="noStrike" cap="none" spc="0" baseline="0">
          <a:solidFill>
            <a:srgbClr val="FFFFFF"/>
          </a:solidFill>
          <a:uFillTx/>
          <a:latin typeface="+mn-lt"/>
          <a:ea typeface="+mn-ea"/>
          <a:cs typeface="+mn-cs"/>
          <a:sym typeface="Calibri"/>
        </a:defRPr>
      </a:lvl8pPr>
      <a:lvl9pPr marL="0" marR="0" indent="0" algn="l" defTabSz="1219200" rtl="0" latinLnBrk="0">
        <a:lnSpc>
          <a:spcPct val="100000"/>
        </a:lnSpc>
        <a:spcBef>
          <a:spcPts val="0"/>
        </a:spcBef>
        <a:spcAft>
          <a:spcPts val="0"/>
        </a:spcAft>
        <a:buClrTx/>
        <a:buSzTx/>
        <a:buFontTx/>
        <a:buNone/>
        <a:tabLst/>
        <a:defRPr sz="5800" b="0" i="0" u="none" strike="noStrike" cap="none" spc="0" baseline="0">
          <a:solidFill>
            <a:srgbClr val="FFFFFF"/>
          </a:solidFill>
          <a:uFillTx/>
          <a:latin typeface="+mn-lt"/>
          <a:ea typeface="+mn-ea"/>
          <a:cs typeface="+mn-cs"/>
          <a:sym typeface="Calibri"/>
        </a:defRPr>
      </a:lvl9pPr>
    </p:titleStyle>
    <p:bodyStyle>
      <a:lvl1pPr marL="234000" marR="0" indent="-234000" algn="l" defTabSz="1219200" rtl="0" latinLnBrk="0">
        <a:lnSpc>
          <a:spcPct val="100000"/>
        </a:lnSpc>
        <a:spcBef>
          <a:spcPts val="600"/>
        </a:spcBef>
        <a:spcAft>
          <a:spcPts val="0"/>
        </a:spcAft>
        <a:buClr>
          <a:schemeClr val="accent1"/>
        </a:buClr>
        <a:buSzPct val="100000"/>
        <a:buFont typeface="Arial"/>
        <a:buChar char="•"/>
        <a:tabLst/>
        <a:defRPr sz="2600" b="0" i="0" u="none" strike="noStrike" cap="none" spc="0" baseline="0">
          <a:solidFill>
            <a:srgbClr val="000000"/>
          </a:solidFill>
          <a:uFillTx/>
          <a:latin typeface="+mn-lt"/>
          <a:ea typeface="+mn-ea"/>
          <a:cs typeface="+mn-cs"/>
          <a:sym typeface="Calibri"/>
        </a:defRPr>
      </a:lvl1pPr>
      <a:lvl2pPr marL="432800" marR="0" indent="-260000" algn="l" defTabSz="1219200" rtl="0" latinLnBrk="0">
        <a:lnSpc>
          <a:spcPct val="100000"/>
        </a:lnSpc>
        <a:spcBef>
          <a:spcPts val="600"/>
        </a:spcBef>
        <a:spcAft>
          <a:spcPts val="0"/>
        </a:spcAft>
        <a:buClr>
          <a:schemeClr val="accent1"/>
        </a:buClr>
        <a:buSzPct val="100000"/>
        <a:buFont typeface="Arial"/>
        <a:buChar char="•"/>
        <a:tabLst/>
        <a:defRPr sz="2600" b="0" i="0" u="none" strike="noStrike" cap="none" spc="0" baseline="0">
          <a:solidFill>
            <a:srgbClr val="000000"/>
          </a:solidFill>
          <a:uFillTx/>
          <a:latin typeface="+mn-lt"/>
          <a:ea typeface="+mn-ea"/>
          <a:cs typeface="+mn-cs"/>
          <a:sym typeface="Calibri"/>
        </a:defRPr>
      </a:lvl2pPr>
      <a:lvl3pPr marL="684000" marR="0" indent="-292500" algn="l" defTabSz="1219200" rtl="0" latinLnBrk="0">
        <a:lnSpc>
          <a:spcPct val="100000"/>
        </a:lnSpc>
        <a:spcBef>
          <a:spcPts val="600"/>
        </a:spcBef>
        <a:spcAft>
          <a:spcPts val="0"/>
        </a:spcAft>
        <a:buClr>
          <a:schemeClr val="accent1"/>
        </a:buClr>
        <a:buSzPct val="100000"/>
        <a:buFont typeface="Arial"/>
        <a:buChar char="•"/>
        <a:tabLst/>
        <a:defRPr sz="2600" b="0" i="0" u="none" strike="noStrike" cap="none" spc="0" baseline="0">
          <a:solidFill>
            <a:srgbClr val="000000"/>
          </a:solidFill>
          <a:uFillTx/>
          <a:latin typeface="+mn-lt"/>
          <a:ea typeface="+mn-ea"/>
          <a:cs typeface="+mn-cs"/>
          <a:sym typeface="Calibri"/>
        </a:defRPr>
      </a:lvl3pPr>
      <a:lvl4pPr marL="936386" marR="0" indent="-334286" algn="l" defTabSz="1219200" rtl="0" latinLnBrk="0">
        <a:lnSpc>
          <a:spcPct val="100000"/>
        </a:lnSpc>
        <a:spcBef>
          <a:spcPts val="600"/>
        </a:spcBef>
        <a:spcAft>
          <a:spcPts val="0"/>
        </a:spcAft>
        <a:buClr>
          <a:schemeClr val="accent1"/>
        </a:buClr>
        <a:buSzPct val="100000"/>
        <a:buFont typeface="Arial"/>
        <a:buChar char="•"/>
        <a:tabLst/>
        <a:defRPr sz="2600" b="0" i="0" u="none" strike="noStrike" cap="none" spc="0" baseline="0">
          <a:solidFill>
            <a:srgbClr val="000000"/>
          </a:solidFill>
          <a:uFillTx/>
          <a:latin typeface="+mn-lt"/>
          <a:ea typeface="+mn-ea"/>
          <a:cs typeface="+mn-cs"/>
          <a:sym typeface="Calibri"/>
        </a:defRPr>
      </a:lvl4pPr>
      <a:lvl5pPr marL="1166700" marR="0" indent="-390000" algn="l" defTabSz="1219200" rtl="0" latinLnBrk="0">
        <a:lnSpc>
          <a:spcPct val="100000"/>
        </a:lnSpc>
        <a:spcBef>
          <a:spcPts val="600"/>
        </a:spcBef>
        <a:spcAft>
          <a:spcPts val="0"/>
        </a:spcAft>
        <a:buClr>
          <a:schemeClr val="accent1"/>
        </a:buClr>
        <a:buSzPct val="100000"/>
        <a:buFont typeface="Arial"/>
        <a:buChar char="•"/>
        <a:tabLst/>
        <a:defRPr sz="2600" b="0" i="0" u="none" strike="noStrike" cap="none" spc="0" baseline="0">
          <a:solidFill>
            <a:srgbClr val="000000"/>
          </a:solidFill>
          <a:uFillTx/>
          <a:latin typeface="+mn-lt"/>
          <a:ea typeface="+mn-ea"/>
          <a:cs typeface="+mn-cs"/>
          <a:sym typeface="Calibri"/>
        </a:defRPr>
      </a:lvl5pPr>
      <a:lvl6pPr marL="1440180" marR="0" indent="-297180" algn="l" defTabSz="1219200" rtl="0" latinLnBrk="0">
        <a:lnSpc>
          <a:spcPct val="100000"/>
        </a:lnSpc>
        <a:spcBef>
          <a:spcPts val="600"/>
        </a:spcBef>
        <a:spcAft>
          <a:spcPts val="0"/>
        </a:spcAft>
        <a:buClr>
          <a:schemeClr val="accent1"/>
        </a:buClr>
        <a:buSzPct val="100000"/>
        <a:buFont typeface="Arial"/>
        <a:buChar char="•"/>
        <a:tabLst/>
        <a:defRPr sz="2600" b="0" i="0" u="none" strike="noStrike" cap="none" spc="0" baseline="0">
          <a:solidFill>
            <a:srgbClr val="000000"/>
          </a:solidFill>
          <a:uFillTx/>
          <a:latin typeface="+mn-lt"/>
          <a:ea typeface="+mn-ea"/>
          <a:cs typeface="+mn-cs"/>
          <a:sym typeface="Calibri"/>
        </a:defRPr>
      </a:lvl6pPr>
      <a:lvl7pPr marL="1668780" marR="0" indent="-297180" algn="l" defTabSz="1219200" rtl="0" latinLnBrk="0">
        <a:lnSpc>
          <a:spcPct val="100000"/>
        </a:lnSpc>
        <a:spcBef>
          <a:spcPts val="600"/>
        </a:spcBef>
        <a:spcAft>
          <a:spcPts val="0"/>
        </a:spcAft>
        <a:buClr>
          <a:schemeClr val="accent1"/>
        </a:buClr>
        <a:buSzPct val="100000"/>
        <a:buFont typeface="Arial"/>
        <a:buChar char="•"/>
        <a:tabLst/>
        <a:defRPr sz="2600" b="0" i="0" u="none" strike="noStrike" cap="none" spc="0" baseline="0">
          <a:solidFill>
            <a:srgbClr val="000000"/>
          </a:solidFill>
          <a:uFillTx/>
          <a:latin typeface="+mn-lt"/>
          <a:ea typeface="+mn-ea"/>
          <a:cs typeface="+mn-cs"/>
          <a:sym typeface="Calibri"/>
        </a:defRPr>
      </a:lvl7pPr>
      <a:lvl8pPr marL="1897380" marR="0" indent="-297180" algn="l" defTabSz="1219200" rtl="0" latinLnBrk="0">
        <a:lnSpc>
          <a:spcPct val="100000"/>
        </a:lnSpc>
        <a:spcBef>
          <a:spcPts val="600"/>
        </a:spcBef>
        <a:spcAft>
          <a:spcPts val="0"/>
        </a:spcAft>
        <a:buClr>
          <a:schemeClr val="accent1"/>
        </a:buClr>
        <a:buSzPct val="100000"/>
        <a:buFont typeface="Arial"/>
        <a:buChar char="•"/>
        <a:tabLst/>
        <a:defRPr sz="2600" b="0" i="0" u="none" strike="noStrike" cap="none" spc="0" baseline="0">
          <a:solidFill>
            <a:srgbClr val="000000"/>
          </a:solidFill>
          <a:uFillTx/>
          <a:latin typeface="+mn-lt"/>
          <a:ea typeface="+mn-ea"/>
          <a:cs typeface="+mn-cs"/>
          <a:sym typeface="Calibri"/>
        </a:defRPr>
      </a:lvl8pPr>
      <a:lvl9pPr marL="2125980" marR="0" indent="-297180" algn="l" defTabSz="1219200" rtl="0" latinLnBrk="0">
        <a:lnSpc>
          <a:spcPct val="100000"/>
        </a:lnSpc>
        <a:spcBef>
          <a:spcPts val="600"/>
        </a:spcBef>
        <a:spcAft>
          <a:spcPts val="0"/>
        </a:spcAft>
        <a:buClr>
          <a:schemeClr val="accent1"/>
        </a:buClr>
        <a:buSzPct val="100000"/>
        <a:buFont typeface="Arial"/>
        <a:buChar char="•"/>
        <a:tabLst/>
        <a:defRPr sz="2600" b="0" i="0" u="none" strike="noStrike" cap="none" spc="0" baseline="0">
          <a:solidFill>
            <a:srgbClr val="000000"/>
          </a:solidFill>
          <a:uFillTx/>
          <a:latin typeface="+mn-lt"/>
          <a:ea typeface="+mn-ea"/>
          <a:cs typeface="+mn-cs"/>
          <a:sym typeface="Calibri"/>
        </a:defRPr>
      </a:lvl9pPr>
    </p:bodyStyle>
    <p:otherStyle>
      <a:lvl1pPr marL="0" marR="0" indent="0" algn="r" defTabSz="1219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1pPr>
      <a:lvl2pPr marL="0" marR="0" indent="228600" algn="r" defTabSz="1219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2pPr>
      <a:lvl3pPr marL="0" marR="0" indent="457200" algn="r" defTabSz="1219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3pPr>
      <a:lvl4pPr marL="0" marR="0" indent="685800" algn="r" defTabSz="1219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4pPr>
      <a:lvl5pPr marL="0" marR="0" indent="914400" algn="r" defTabSz="1219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5pPr>
      <a:lvl6pPr marL="0" marR="0" indent="1143000" algn="r" defTabSz="1219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6pPr>
      <a:lvl7pPr marL="0" marR="0" indent="1371600" algn="r" defTabSz="1219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7pPr>
      <a:lvl8pPr marL="0" marR="0" indent="1600200" algn="r" defTabSz="1219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8pPr>
      <a:lvl9pPr marL="0" marR="0" indent="1828800" algn="r" defTabSz="1219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 name="Sidnummer"/>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01A26-2D80-0E46-9B4D-60A1952FE66D}" type="slidenum">
              <a:rPr lang="sv-SE" smtClean="0">
                <a:solidFill>
                  <a:srgbClr val="000000">
                    <a:tint val="75000"/>
                  </a:srgbClr>
                </a:solidFill>
              </a:rPr>
              <a:pPr/>
              <a:t>‹#›</a:t>
            </a:fld>
            <a:endParaRPr lang="sv-SE">
              <a:solidFill>
                <a:srgbClr val="000000">
                  <a:tint val="75000"/>
                </a:srgbClr>
              </a:solidFill>
            </a:endParaRPr>
          </a:p>
        </p:txBody>
      </p:sp>
      <p:sp>
        <p:nvSpPr>
          <p:cNvPr id="5" name="Sidfot"/>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srgbClr val="000000">
                  <a:tint val="75000"/>
                </a:srgbClr>
              </a:solidFill>
            </a:endParaRPr>
          </a:p>
        </p:txBody>
      </p:sp>
      <p:sp>
        <p:nvSpPr>
          <p:cNvPr id="4" name="Datum"/>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6BA79-F2AE-9145-9209-1674DACC0F18}" type="datetimeFigureOut">
              <a:rPr lang="sv-SE" smtClean="0">
                <a:solidFill>
                  <a:srgbClr val="000000">
                    <a:tint val="75000"/>
                  </a:srgbClr>
                </a:solidFill>
              </a:rPr>
              <a:pPr/>
              <a:t>2023-09-28</a:t>
            </a:fld>
            <a:endParaRPr lang="sv-SE">
              <a:solidFill>
                <a:srgbClr val="000000">
                  <a:tint val="75000"/>
                </a:srgbClr>
              </a:solidFill>
            </a:endParaRPr>
          </a:p>
        </p:txBody>
      </p:sp>
      <p:sp>
        <p:nvSpPr>
          <p:cNvPr id="3" name="Text"/>
          <p:cNvSpPr>
            <a:spLocks noGrp="1"/>
          </p:cNvSpPr>
          <p:nvPr>
            <p:ph type="body" idx="1"/>
          </p:nvPr>
        </p:nvSpPr>
        <p:spPr>
          <a:xfrm>
            <a:off x="609600" y="1600203"/>
            <a:ext cx="10972800" cy="4525963"/>
          </a:xfrm>
          <a:prstGeom prst="rect">
            <a:avLst/>
          </a:prstGeom>
        </p:spPr>
        <p:txBody>
          <a:bodyPr vert="horz" lIns="91440" tIns="45720" rIns="91440" bIns="45720" rtlCol="0">
            <a:noAutofit/>
          </a:bodyPr>
          <a:lstStyle/>
          <a:p>
            <a:pPr lvl="0"/>
            <a:r>
              <a:rPr lang="sv-SE"/>
              <a:t>Klicka här för att lägga till text</a:t>
            </a:r>
          </a:p>
          <a:p>
            <a:pPr lvl="1"/>
            <a:r>
              <a:rPr lang="sv-SE"/>
              <a:t>Nivå två</a:t>
            </a:r>
          </a:p>
          <a:p>
            <a:pPr lvl="2"/>
            <a:r>
              <a:rPr lang="sv-SE"/>
              <a:t>Nivå tre</a:t>
            </a:r>
          </a:p>
          <a:p>
            <a:pPr lvl="3"/>
            <a:r>
              <a:rPr lang="sv-SE"/>
              <a:t>Nivå fyra</a:t>
            </a:r>
          </a:p>
          <a:p>
            <a:pPr lvl="4"/>
            <a:r>
              <a:rPr lang="sv-SE"/>
              <a:t>Nivå fem</a:t>
            </a:r>
          </a:p>
          <a:p>
            <a:pPr lvl="5"/>
            <a:r>
              <a:rPr lang="sv-SE"/>
              <a:t>Nivå sex</a:t>
            </a:r>
          </a:p>
          <a:p>
            <a:pPr lvl="6"/>
            <a:r>
              <a:rPr lang="sv-SE"/>
              <a:t>Nivå 7</a:t>
            </a:r>
          </a:p>
          <a:p>
            <a:pPr lvl="7"/>
            <a:r>
              <a:rPr lang="sv-SE"/>
              <a:t>Nivå 8</a:t>
            </a:r>
          </a:p>
          <a:p>
            <a:pPr lvl="8"/>
            <a:r>
              <a:rPr lang="sv-SE"/>
              <a:t>Nivå nio</a:t>
            </a:r>
          </a:p>
        </p:txBody>
      </p:sp>
      <p:sp>
        <p:nvSpPr>
          <p:cNvPr id="2" name="Rubrik"/>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sv-SE"/>
              <a:t>Klicka här för att ändra format</a:t>
            </a:r>
          </a:p>
        </p:txBody>
      </p:sp>
    </p:spTree>
    <p:extLst>
      <p:ext uri="{BB962C8B-B14F-4D97-AF65-F5344CB8AC3E}">
        <p14:creationId xmlns:p14="http://schemas.microsoft.com/office/powerpoint/2010/main" val="1751943405"/>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928" r:id="rId7"/>
  </p:sldLayoutIdLst>
  <p:txStyles>
    <p:titleStyle>
      <a:lvl1pPr algn="l" defTabSz="457200" rtl="0" eaLnBrk="1" latinLnBrk="0" hangingPunct="1">
        <a:spcBef>
          <a:spcPct val="0"/>
        </a:spcBef>
        <a:buNone/>
        <a:defRPr sz="3000" kern="1200">
          <a:solidFill>
            <a:schemeClr val="tx1"/>
          </a:solidFill>
          <a:latin typeface="+mj-lt"/>
          <a:ea typeface="+mj-ea"/>
          <a:cs typeface="+mj-cs"/>
        </a:defRPr>
      </a:lvl1pPr>
    </p:titleStyle>
    <p:bodyStyle>
      <a:lvl1pPr marL="0" indent="0" algn="l" defTabSz="457200" rtl="0" eaLnBrk="1" latinLnBrk="0" hangingPunct="1">
        <a:spcBef>
          <a:spcPct val="20000"/>
        </a:spcBef>
        <a:spcAft>
          <a:spcPts val="500"/>
        </a:spcAft>
        <a:buFont typeface="Arial"/>
        <a:buNone/>
        <a:defRPr sz="2200" kern="1200">
          <a:solidFill>
            <a:schemeClr val="tx1"/>
          </a:solidFill>
          <a:latin typeface="+mn-lt"/>
          <a:ea typeface="+mn-ea"/>
          <a:cs typeface="+mn-cs"/>
        </a:defRPr>
      </a:lvl1pPr>
      <a:lvl2pPr marL="719138" indent="-363538" algn="l" defTabSz="457200" rtl="0" eaLnBrk="1" latinLnBrk="0" hangingPunct="1">
        <a:spcBef>
          <a:spcPct val="20000"/>
        </a:spcBef>
        <a:spcAft>
          <a:spcPts val="500"/>
        </a:spcAft>
        <a:buFont typeface="Arial"/>
        <a:buChar char="–"/>
        <a:defRPr sz="2000" kern="1200">
          <a:solidFill>
            <a:schemeClr val="tx1"/>
          </a:solidFill>
          <a:latin typeface="+mn-lt"/>
          <a:ea typeface="+mn-ea"/>
          <a:cs typeface="+mn-cs"/>
        </a:defRPr>
      </a:lvl2pPr>
      <a:lvl3pPr marL="1074738" indent="-355600" algn="l" defTabSz="457200" rtl="0" eaLnBrk="1" latinLnBrk="0" hangingPunct="1">
        <a:spcBef>
          <a:spcPct val="20000"/>
        </a:spcBef>
        <a:spcAft>
          <a:spcPts val="500"/>
        </a:spcAft>
        <a:buFont typeface="Arial"/>
        <a:buChar char="•"/>
        <a:defRPr sz="1800" kern="1200">
          <a:solidFill>
            <a:schemeClr val="tx1"/>
          </a:solidFill>
          <a:latin typeface="+mn-lt"/>
          <a:ea typeface="+mn-ea"/>
          <a:cs typeface="+mn-cs"/>
        </a:defRPr>
      </a:lvl3pPr>
      <a:lvl4pPr marL="1346200" indent="-271463" algn="l" defTabSz="457200" rtl="0" eaLnBrk="1" latinLnBrk="0" hangingPunct="1">
        <a:spcBef>
          <a:spcPct val="20000"/>
        </a:spcBef>
        <a:spcAft>
          <a:spcPts val="500"/>
        </a:spcAft>
        <a:buFont typeface="Arial"/>
        <a:buChar char="–"/>
        <a:defRPr sz="1600" kern="1200">
          <a:solidFill>
            <a:schemeClr val="tx1"/>
          </a:solidFill>
          <a:latin typeface="+mn-lt"/>
          <a:ea typeface="+mn-ea"/>
          <a:cs typeface="+mn-cs"/>
        </a:defRPr>
      </a:lvl4pPr>
      <a:lvl5pPr marL="1617663" indent="-271463" algn="l" defTabSz="457200" rtl="0" eaLnBrk="1" latinLnBrk="0" hangingPunct="1">
        <a:spcBef>
          <a:spcPct val="20000"/>
        </a:spcBef>
        <a:spcAft>
          <a:spcPts val="500"/>
        </a:spcAft>
        <a:buFont typeface="Arial" panose="020B0604020202020204" pitchFamily="34" charset="0"/>
        <a:buChar char="•"/>
        <a:defRPr sz="1400" kern="1200">
          <a:solidFill>
            <a:schemeClr val="tx1"/>
          </a:solidFill>
          <a:latin typeface="+mn-lt"/>
          <a:ea typeface="+mn-ea"/>
          <a:cs typeface="+mn-cs"/>
        </a:defRPr>
      </a:lvl5pPr>
      <a:lvl6pPr marL="1795463" indent="-177800" algn="l" defTabSz="457200" rtl="0" eaLnBrk="1" latinLnBrk="0" hangingPunct="1">
        <a:spcBef>
          <a:spcPct val="20000"/>
        </a:spcBef>
        <a:spcAft>
          <a:spcPts val="500"/>
        </a:spcAft>
        <a:buFont typeface="Open Sans" panose="020B0606030504020204" pitchFamily="34" charset="0"/>
        <a:buChar char="–"/>
        <a:defRPr sz="1200" kern="1200">
          <a:solidFill>
            <a:schemeClr val="tx1"/>
          </a:solidFill>
          <a:latin typeface="+mn-lt"/>
          <a:ea typeface="+mn-ea"/>
          <a:cs typeface="+mn-cs"/>
        </a:defRPr>
      </a:lvl6pPr>
      <a:lvl7pPr marL="1973263" indent="-177800" algn="l" defTabSz="457200" rtl="0" eaLnBrk="1" latinLnBrk="0" hangingPunct="1">
        <a:spcBef>
          <a:spcPct val="20000"/>
        </a:spcBef>
        <a:spcAft>
          <a:spcPts val="500"/>
        </a:spcAft>
        <a:buFont typeface="Arial"/>
        <a:buChar char="•"/>
        <a:defRPr sz="1000" kern="1200" baseline="0">
          <a:solidFill>
            <a:schemeClr val="tx1"/>
          </a:solidFill>
          <a:latin typeface="+mn-lt"/>
          <a:ea typeface="+mn-ea"/>
          <a:cs typeface="+mn-cs"/>
        </a:defRPr>
      </a:lvl7pPr>
      <a:lvl8pPr marL="2151063" indent="-177800" algn="l" defTabSz="457200" rtl="0" eaLnBrk="1" latinLnBrk="0" hangingPunct="1">
        <a:spcBef>
          <a:spcPct val="20000"/>
        </a:spcBef>
        <a:spcAft>
          <a:spcPts val="500"/>
        </a:spcAft>
        <a:buFont typeface="Open Sans" panose="020B0606030504020204" pitchFamily="34" charset="0"/>
        <a:buChar char="–"/>
        <a:defRPr sz="800" kern="1200" baseline="0">
          <a:solidFill>
            <a:schemeClr val="tx1"/>
          </a:solidFill>
          <a:latin typeface="+mn-lt"/>
          <a:ea typeface="+mn-ea"/>
          <a:cs typeface="+mn-cs"/>
        </a:defRPr>
      </a:lvl8pPr>
      <a:lvl9pPr marL="2328863" indent="-177800" algn="l" defTabSz="457200" rtl="0" eaLnBrk="1" latinLnBrk="0" hangingPunct="1">
        <a:spcBef>
          <a:spcPct val="20000"/>
        </a:spcBef>
        <a:spcAft>
          <a:spcPts val="500"/>
        </a:spcAft>
        <a:buFont typeface="Arial"/>
        <a:buChar char="•"/>
        <a:defRPr sz="600" kern="1200" baseline="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4B4B4B"/>
        </a:solidFill>
        <a:effectLst/>
      </p:bgPr>
    </p:bg>
    <p:spTree>
      <p:nvGrpSpPr>
        <p:cNvPr id="1" name=""/>
        <p:cNvGrpSpPr/>
        <p:nvPr/>
      </p:nvGrpSpPr>
      <p:grpSpPr>
        <a:xfrm>
          <a:off x="0" y="0"/>
          <a:ext cx="0" cy="0"/>
          <a:chOff x="0" y="0"/>
          <a:chExt cx="0" cy="0"/>
        </a:xfrm>
      </p:grpSpPr>
      <p:sp>
        <p:nvSpPr>
          <p:cNvPr id="6" name="Sidnummer"/>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01A26-2D80-0E46-9B4D-60A1952FE66D}" type="slidenum">
              <a:rPr lang="sv-SE" smtClean="0">
                <a:solidFill>
                  <a:srgbClr val="000000">
                    <a:tint val="75000"/>
                  </a:srgbClr>
                </a:solidFill>
              </a:rPr>
              <a:pPr/>
              <a:t>‹#›</a:t>
            </a:fld>
            <a:endParaRPr lang="sv-SE">
              <a:solidFill>
                <a:srgbClr val="000000">
                  <a:tint val="75000"/>
                </a:srgbClr>
              </a:solidFill>
            </a:endParaRPr>
          </a:p>
        </p:txBody>
      </p:sp>
      <p:sp>
        <p:nvSpPr>
          <p:cNvPr id="5" name="Sidfot"/>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srgbClr val="000000">
                  <a:tint val="75000"/>
                </a:srgbClr>
              </a:solidFill>
            </a:endParaRPr>
          </a:p>
        </p:txBody>
      </p:sp>
      <p:sp>
        <p:nvSpPr>
          <p:cNvPr id="4" name="Datum"/>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6BA79-F2AE-9145-9209-1674DACC0F18}" type="datetimeFigureOut">
              <a:rPr lang="sv-SE" smtClean="0">
                <a:solidFill>
                  <a:srgbClr val="000000">
                    <a:tint val="75000"/>
                  </a:srgbClr>
                </a:solidFill>
              </a:rPr>
              <a:pPr/>
              <a:t>2023-09-28</a:t>
            </a:fld>
            <a:endParaRPr lang="sv-SE">
              <a:solidFill>
                <a:srgbClr val="000000">
                  <a:tint val="75000"/>
                </a:srgbClr>
              </a:solidFill>
            </a:endParaRPr>
          </a:p>
        </p:txBody>
      </p:sp>
      <p:sp>
        <p:nvSpPr>
          <p:cNvPr id="3" name="Text"/>
          <p:cNvSpPr>
            <a:spLocks noGrp="1"/>
          </p:cNvSpPr>
          <p:nvPr>
            <p:ph type="body" idx="1"/>
          </p:nvPr>
        </p:nvSpPr>
        <p:spPr>
          <a:xfrm>
            <a:off x="609600" y="1600203"/>
            <a:ext cx="10972800" cy="4525963"/>
          </a:xfrm>
          <a:prstGeom prst="rect">
            <a:avLst/>
          </a:prstGeom>
        </p:spPr>
        <p:txBody>
          <a:bodyPr vert="horz" lIns="91440" tIns="45720" rIns="91440" bIns="45720" rtlCol="0">
            <a:noAutofit/>
          </a:bodyPr>
          <a:lstStyle/>
          <a:p>
            <a:pPr lvl="0"/>
            <a:r>
              <a:rPr lang="sv-SE"/>
              <a:t>Klicka här för att lägga till text</a:t>
            </a:r>
          </a:p>
          <a:p>
            <a:pPr lvl="1"/>
            <a:r>
              <a:rPr lang="sv-SE"/>
              <a:t>Nivå två</a:t>
            </a:r>
          </a:p>
          <a:p>
            <a:pPr lvl="2"/>
            <a:r>
              <a:rPr lang="sv-SE"/>
              <a:t>Nivå tre</a:t>
            </a:r>
          </a:p>
          <a:p>
            <a:pPr lvl="3"/>
            <a:r>
              <a:rPr lang="sv-SE"/>
              <a:t>Nivå fyra</a:t>
            </a:r>
          </a:p>
          <a:p>
            <a:pPr lvl="4"/>
            <a:r>
              <a:rPr lang="sv-SE"/>
              <a:t>Nivå fem</a:t>
            </a:r>
          </a:p>
          <a:p>
            <a:pPr lvl="5"/>
            <a:r>
              <a:rPr lang="sv-SE"/>
              <a:t>Nivå sex</a:t>
            </a:r>
          </a:p>
          <a:p>
            <a:pPr lvl="6"/>
            <a:r>
              <a:rPr lang="sv-SE"/>
              <a:t>Nivå 7</a:t>
            </a:r>
          </a:p>
          <a:p>
            <a:pPr lvl="7"/>
            <a:r>
              <a:rPr lang="sv-SE"/>
              <a:t>Nivå 8</a:t>
            </a:r>
          </a:p>
          <a:p>
            <a:pPr lvl="8"/>
            <a:r>
              <a:rPr lang="sv-SE"/>
              <a:t>Nivå nio</a:t>
            </a:r>
          </a:p>
        </p:txBody>
      </p:sp>
      <p:sp>
        <p:nvSpPr>
          <p:cNvPr id="2" name="Rubrik"/>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sv-SE"/>
              <a:t>Klicka här för att ändra format</a:t>
            </a:r>
          </a:p>
        </p:txBody>
      </p:sp>
    </p:spTree>
    <p:extLst>
      <p:ext uri="{BB962C8B-B14F-4D97-AF65-F5344CB8AC3E}">
        <p14:creationId xmlns:p14="http://schemas.microsoft.com/office/powerpoint/2010/main" val="3607388109"/>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Lst>
  <p:txStyles>
    <p:titleStyle>
      <a:lvl1pPr algn="l" defTabSz="457200" rtl="0" eaLnBrk="1" latinLnBrk="0" hangingPunct="1">
        <a:spcBef>
          <a:spcPct val="0"/>
        </a:spcBef>
        <a:buNone/>
        <a:defRPr sz="3000" kern="1200">
          <a:solidFill>
            <a:srgbClr val="FFFFFF"/>
          </a:solidFill>
          <a:latin typeface="+mj-lt"/>
          <a:ea typeface="+mj-ea"/>
          <a:cs typeface="+mj-cs"/>
        </a:defRPr>
      </a:lvl1pPr>
    </p:titleStyle>
    <p:bodyStyle>
      <a:lvl1pPr marL="0" indent="0" algn="l" defTabSz="457200" rtl="0" eaLnBrk="1" latinLnBrk="0" hangingPunct="1">
        <a:spcBef>
          <a:spcPct val="20000"/>
        </a:spcBef>
        <a:spcAft>
          <a:spcPts val="500"/>
        </a:spcAft>
        <a:buFont typeface="Arial"/>
        <a:buNone/>
        <a:defRPr sz="2200" kern="1200">
          <a:solidFill>
            <a:srgbClr val="FFFFFF"/>
          </a:solidFill>
          <a:latin typeface="+mn-lt"/>
          <a:ea typeface="+mn-ea"/>
          <a:cs typeface="+mn-cs"/>
        </a:defRPr>
      </a:lvl1pPr>
      <a:lvl2pPr marL="719138" indent="-363538" algn="l" defTabSz="457200" rtl="0" eaLnBrk="1" latinLnBrk="0" hangingPunct="1">
        <a:spcBef>
          <a:spcPct val="20000"/>
        </a:spcBef>
        <a:spcAft>
          <a:spcPts val="500"/>
        </a:spcAft>
        <a:buFont typeface="Arial"/>
        <a:buChar char="–"/>
        <a:defRPr sz="2000" kern="1200">
          <a:solidFill>
            <a:srgbClr val="FFFFFF"/>
          </a:solidFill>
          <a:latin typeface="+mn-lt"/>
          <a:ea typeface="+mn-ea"/>
          <a:cs typeface="+mn-cs"/>
        </a:defRPr>
      </a:lvl2pPr>
      <a:lvl3pPr marL="1074738" indent="-355600" algn="l" defTabSz="457200" rtl="0" eaLnBrk="1" latinLnBrk="0" hangingPunct="1">
        <a:spcBef>
          <a:spcPct val="20000"/>
        </a:spcBef>
        <a:spcAft>
          <a:spcPts val="500"/>
        </a:spcAft>
        <a:buFont typeface="Arial"/>
        <a:buChar char="•"/>
        <a:defRPr sz="1800" kern="1200">
          <a:solidFill>
            <a:srgbClr val="FFFFFF"/>
          </a:solidFill>
          <a:latin typeface="+mn-lt"/>
          <a:ea typeface="+mn-ea"/>
          <a:cs typeface="+mn-cs"/>
        </a:defRPr>
      </a:lvl3pPr>
      <a:lvl4pPr marL="1346200" indent="-271463" algn="l" defTabSz="457200" rtl="0" eaLnBrk="1" latinLnBrk="0" hangingPunct="1">
        <a:spcBef>
          <a:spcPct val="20000"/>
        </a:spcBef>
        <a:spcAft>
          <a:spcPts val="500"/>
        </a:spcAft>
        <a:buFont typeface="Arial"/>
        <a:buChar char="–"/>
        <a:defRPr sz="1600" kern="1200">
          <a:solidFill>
            <a:srgbClr val="FFFFFF"/>
          </a:solidFill>
          <a:latin typeface="+mn-lt"/>
          <a:ea typeface="+mn-ea"/>
          <a:cs typeface="+mn-cs"/>
        </a:defRPr>
      </a:lvl4pPr>
      <a:lvl5pPr marL="1617663" indent="-271463" algn="l" defTabSz="457200" rtl="0" eaLnBrk="1" latinLnBrk="0" hangingPunct="1">
        <a:spcBef>
          <a:spcPct val="20000"/>
        </a:spcBef>
        <a:spcAft>
          <a:spcPts val="500"/>
        </a:spcAft>
        <a:buFont typeface="Arial" panose="020B0604020202020204" pitchFamily="34" charset="0"/>
        <a:buChar char="•"/>
        <a:defRPr sz="1400" kern="1200">
          <a:solidFill>
            <a:srgbClr val="FFFFFF"/>
          </a:solidFill>
          <a:latin typeface="+mn-lt"/>
          <a:ea typeface="+mn-ea"/>
          <a:cs typeface="+mn-cs"/>
        </a:defRPr>
      </a:lvl5pPr>
      <a:lvl6pPr marL="1795463" indent="-177800" algn="l" defTabSz="457200" rtl="0" eaLnBrk="1" latinLnBrk="0" hangingPunct="1">
        <a:spcBef>
          <a:spcPct val="20000"/>
        </a:spcBef>
        <a:spcAft>
          <a:spcPts val="500"/>
        </a:spcAft>
        <a:buFont typeface="Open Sans" panose="020B0606030504020204" pitchFamily="34" charset="0"/>
        <a:buChar char="–"/>
        <a:defRPr sz="1200" kern="1200">
          <a:solidFill>
            <a:srgbClr val="FFFFFF"/>
          </a:solidFill>
          <a:latin typeface="+mn-lt"/>
          <a:ea typeface="+mn-ea"/>
          <a:cs typeface="+mn-cs"/>
        </a:defRPr>
      </a:lvl6pPr>
      <a:lvl7pPr marL="1973263" indent="-177800" algn="l" defTabSz="457200" rtl="0" eaLnBrk="1" latinLnBrk="0" hangingPunct="1">
        <a:spcBef>
          <a:spcPct val="20000"/>
        </a:spcBef>
        <a:spcAft>
          <a:spcPts val="500"/>
        </a:spcAft>
        <a:buFont typeface="Arial"/>
        <a:buChar char="•"/>
        <a:defRPr sz="1000" kern="1200" baseline="0">
          <a:solidFill>
            <a:srgbClr val="FFFFFF"/>
          </a:solidFill>
          <a:latin typeface="+mn-lt"/>
          <a:ea typeface="+mn-ea"/>
          <a:cs typeface="+mn-cs"/>
        </a:defRPr>
      </a:lvl7pPr>
      <a:lvl8pPr marL="2151063" indent="-177800" algn="l" defTabSz="457200" rtl="0" eaLnBrk="1" latinLnBrk="0" hangingPunct="1">
        <a:spcBef>
          <a:spcPct val="20000"/>
        </a:spcBef>
        <a:spcAft>
          <a:spcPts val="500"/>
        </a:spcAft>
        <a:buFont typeface="Open Sans" panose="020B0606030504020204" pitchFamily="34" charset="0"/>
        <a:buChar char="–"/>
        <a:defRPr sz="800" kern="1200" baseline="0">
          <a:solidFill>
            <a:srgbClr val="FFFFFF"/>
          </a:solidFill>
          <a:latin typeface="+mn-lt"/>
          <a:ea typeface="+mn-ea"/>
          <a:cs typeface="+mn-cs"/>
        </a:defRPr>
      </a:lvl8pPr>
      <a:lvl9pPr marL="2328863" indent="-177800" algn="l" defTabSz="457200" rtl="0" eaLnBrk="1" latinLnBrk="0" hangingPunct="1">
        <a:spcBef>
          <a:spcPct val="20000"/>
        </a:spcBef>
        <a:spcAft>
          <a:spcPts val="500"/>
        </a:spcAft>
        <a:buFont typeface="Arial"/>
        <a:buChar char="•"/>
        <a:defRPr sz="600" kern="1200" baseline="0">
          <a:solidFill>
            <a:srgbClr val="FFFFFF"/>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143C1E"/>
        </a:solidFill>
        <a:effectLst/>
      </p:bgPr>
    </p:bg>
    <p:spTree>
      <p:nvGrpSpPr>
        <p:cNvPr id="1" name=""/>
        <p:cNvGrpSpPr/>
        <p:nvPr/>
      </p:nvGrpSpPr>
      <p:grpSpPr>
        <a:xfrm>
          <a:off x="0" y="0"/>
          <a:ext cx="0" cy="0"/>
          <a:chOff x="0" y="0"/>
          <a:chExt cx="0" cy="0"/>
        </a:xfrm>
      </p:grpSpPr>
      <p:sp>
        <p:nvSpPr>
          <p:cNvPr id="6" name="Sidnummer"/>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01A26-2D80-0E46-9B4D-60A1952FE66D}" type="slidenum">
              <a:rPr lang="sv-SE" smtClean="0">
                <a:solidFill>
                  <a:srgbClr val="000000">
                    <a:tint val="75000"/>
                  </a:srgbClr>
                </a:solidFill>
              </a:rPr>
              <a:pPr/>
              <a:t>‹#›</a:t>
            </a:fld>
            <a:endParaRPr lang="sv-SE">
              <a:solidFill>
                <a:srgbClr val="000000">
                  <a:tint val="75000"/>
                </a:srgbClr>
              </a:solidFill>
            </a:endParaRPr>
          </a:p>
        </p:txBody>
      </p:sp>
      <p:sp>
        <p:nvSpPr>
          <p:cNvPr id="5" name="Sidfot"/>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srgbClr val="000000">
                  <a:tint val="75000"/>
                </a:srgbClr>
              </a:solidFill>
            </a:endParaRPr>
          </a:p>
        </p:txBody>
      </p:sp>
      <p:sp>
        <p:nvSpPr>
          <p:cNvPr id="4" name="Datum"/>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6BA79-F2AE-9145-9209-1674DACC0F18}" type="datetimeFigureOut">
              <a:rPr lang="sv-SE" smtClean="0">
                <a:solidFill>
                  <a:srgbClr val="000000">
                    <a:tint val="75000"/>
                  </a:srgbClr>
                </a:solidFill>
              </a:rPr>
              <a:pPr/>
              <a:t>2023-09-28</a:t>
            </a:fld>
            <a:endParaRPr lang="sv-SE">
              <a:solidFill>
                <a:srgbClr val="000000">
                  <a:tint val="75000"/>
                </a:srgbClr>
              </a:solidFill>
            </a:endParaRPr>
          </a:p>
        </p:txBody>
      </p:sp>
      <p:sp>
        <p:nvSpPr>
          <p:cNvPr id="3" name="Text"/>
          <p:cNvSpPr>
            <a:spLocks noGrp="1"/>
          </p:cNvSpPr>
          <p:nvPr>
            <p:ph type="body" idx="1"/>
          </p:nvPr>
        </p:nvSpPr>
        <p:spPr>
          <a:xfrm>
            <a:off x="609600" y="1600203"/>
            <a:ext cx="10972800" cy="4525963"/>
          </a:xfrm>
          <a:prstGeom prst="rect">
            <a:avLst/>
          </a:prstGeom>
        </p:spPr>
        <p:txBody>
          <a:bodyPr vert="horz" lIns="91440" tIns="45720" rIns="91440" bIns="45720" rtlCol="0">
            <a:noAutofit/>
          </a:bodyPr>
          <a:lstStyle/>
          <a:p>
            <a:pPr lvl="0"/>
            <a:r>
              <a:rPr lang="sv-SE"/>
              <a:t>Klicka här för att lägga till text</a:t>
            </a:r>
          </a:p>
          <a:p>
            <a:pPr lvl="1"/>
            <a:r>
              <a:rPr lang="sv-SE"/>
              <a:t>Nivå två</a:t>
            </a:r>
          </a:p>
          <a:p>
            <a:pPr lvl="2"/>
            <a:r>
              <a:rPr lang="sv-SE"/>
              <a:t>Nivå tre</a:t>
            </a:r>
          </a:p>
          <a:p>
            <a:pPr lvl="3"/>
            <a:r>
              <a:rPr lang="sv-SE"/>
              <a:t>Nivå fyra</a:t>
            </a:r>
          </a:p>
          <a:p>
            <a:pPr lvl="4"/>
            <a:r>
              <a:rPr lang="sv-SE"/>
              <a:t>Nivå fem</a:t>
            </a:r>
          </a:p>
          <a:p>
            <a:pPr lvl="5"/>
            <a:r>
              <a:rPr lang="sv-SE"/>
              <a:t>Nivå sex</a:t>
            </a:r>
          </a:p>
          <a:p>
            <a:pPr lvl="6"/>
            <a:r>
              <a:rPr lang="sv-SE"/>
              <a:t>Nivå 7</a:t>
            </a:r>
          </a:p>
          <a:p>
            <a:pPr lvl="7"/>
            <a:r>
              <a:rPr lang="sv-SE"/>
              <a:t>Nivå 8</a:t>
            </a:r>
          </a:p>
          <a:p>
            <a:pPr lvl="8"/>
            <a:r>
              <a:rPr lang="sv-SE"/>
              <a:t>Nivå nio</a:t>
            </a:r>
          </a:p>
        </p:txBody>
      </p:sp>
      <p:sp>
        <p:nvSpPr>
          <p:cNvPr id="2" name="Rubrik"/>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sv-SE"/>
              <a:t>Klicka här för att ändra format</a:t>
            </a:r>
          </a:p>
        </p:txBody>
      </p:sp>
    </p:spTree>
    <p:extLst>
      <p:ext uri="{BB962C8B-B14F-4D97-AF65-F5344CB8AC3E}">
        <p14:creationId xmlns:p14="http://schemas.microsoft.com/office/powerpoint/2010/main" val="363743677"/>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929" r:id="rId7"/>
  </p:sldLayoutIdLst>
  <p:txStyles>
    <p:titleStyle>
      <a:lvl1pPr algn="l" defTabSz="457200" rtl="0" eaLnBrk="1" latinLnBrk="0" hangingPunct="1">
        <a:spcBef>
          <a:spcPct val="0"/>
        </a:spcBef>
        <a:buNone/>
        <a:defRPr sz="3000" kern="1200">
          <a:solidFill>
            <a:srgbClr val="FFFFFF"/>
          </a:solidFill>
          <a:latin typeface="+mj-lt"/>
          <a:ea typeface="+mj-ea"/>
          <a:cs typeface="+mj-cs"/>
        </a:defRPr>
      </a:lvl1pPr>
    </p:titleStyle>
    <p:bodyStyle>
      <a:lvl1pPr marL="0" indent="0" algn="l" defTabSz="457200" rtl="0" eaLnBrk="1" latinLnBrk="0" hangingPunct="1">
        <a:spcBef>
          <a:spcPct val="20000"/>
        </a:spcBef>
        <a:spcAft>
          <a:spcPts val="500"/>
        </a:spcAft>
        <a:buFont typeface="Arial"/>
        <a:buNone/>
        <a:defRPr sz="2200" kern="1200">
          <a:solidFill>
            <a:srgbClr val="FFFFFF"/>
          </a:solidFill>
          <a:latin typeface="+mn-lt"/>
          <a:ea typeface="+mn-ea"/>
          <a:cs typeface="+mn-cs"/>
        </a:defRPr>
      </a:lvl1pPr>
      <a:lvl2pPr marL="719138" indent="-363538" algn="l" defTabSz="457200" rtl="0" eaLnBrk="1" latinLnBrk="0" hangingPunct="1">
        <a:spcBef>
          <a:spcPct val="20000"/>
        </a:spcBef>
        <a:spcAft>
          <a:spcPts val="500"/>
        </a:spcAft>
        <a:buFont typeface="Arial"/>
        <a:buChar char="–"/>
        <a:defRPr sz="2000" kern="1200">
          <a:solidFill>
            <a:srgbClr val="FFFFFF"/>
          </a:solidFill>
          <a:latin typeface="+mn-lt"/>
          <a:ea typeface="+mn-ea"/>
          <a:cs typeface="+mn-cs"/>
        </a:defRPr>
      </a:lvl2pPr>
      <a:lvl3pPr marL="1074738" indent="-355600" algn="l" defTabSz="457200" rtl="0" eaLnBrk="1" latinLnBrk="0" hangingPunct="1">
        <a:spcBef>
          <a:spcPct val="20000"/>
        </a:spcBef>
        <a:spcAft>
          <a:spcPts val="500"/>
        </a:spcAft>
        <a:buFont typeface="Arial"/>
        <a:buChar char="•"/>
        <a:defRPr sz="1800" kern="1200">
          <a:solidFill>
            <a:srgbClr val="FFFFFF"/>
          </a:solidFill>
          <a:latin typeface="+mn-lt"/>
          <a:ea typeface="+mn-ea"/>
          <a:cs typeface="+mn-cs"/>
        </a:defRPr>
      </a:lvl3pPr>
      <a:lvl4pPr marL="1346200" indent="-271463" algn="l" defTabSz="457200" rtl="0" eaLnBrk="1" latinLnBrk="0" hangingPunct="1">
        <a:spcBef>
          <a:spcPct val="20000"/>
        </a:spcBef>
        <a:spcAft>
          <a:spcPts val="500"/>
        </a:spcAft>
        <a:buFont typeface="Arial"/>
        <a:buChar char="–"/>
        <a:defRPr sz="1600" kern="1200">
          <a:solidFill>
            <a:srgbClr val="FFFFFF"/>
          </a:solidFill>
          <a:latin typeface="+mn-lt"/>
          <a:ea typeface="+mn-ea"/>
          <a:cs typeface="+mn-cs"/>
        </a:defRPr>
      </a:lvl4pPr>
      <a:lvl5pPr marL="1617663" indent="-271463" algn="l" defTabSz="457200" rtl="0" eaLnBrk="1" latinLnBrk="0" hangingPunct="1">
        <a:spcBef>
          <a:spcPct val="20000"/>
        </a:spcBef>
        <a:spcAft>
          <a:spcPts val="500"/>
        </a:spcAft>
        <a:buFont typeface="Arial" panose="020B0604020202020204" pitchFamily="34" charset="0"/>
        <a:buChar char="•"/>
        <a:defRPr sz="1400" kern="1200">
          <a:solidFill>
            <a:srgbClr val="FFFFFF"/>
          </a:solidFill>
          <a:latin typeface="+mn-lt"/>
          <a:ea typeface="+mn-ea"/>
          <a:cs typeface="+mn-cs"/>
        </a:defRPr>
      </a:lvl5pPr>
      <a:lvl6pPr marL="1795463" indent="-177800" algn="l" defTabSz="457200" rtl="0" eaLnBrk="1" latinLnBrk="0" hangingPunct="1">
        <a:spcBef>
          <a:spcPct val="20000"/>
        </a:spcBef>
        <a:spcAft>
          <a:spcPts val="500"/>
        </a:spcAft>
        <a:buFont typeface="Open Sans" panose="020B0606030504020204" pitchFamily="34" charset="0"/>
        <a:buChar char="–"/>
        <a:defRPr sz="1200" kern="1200">
          <a:solidFill>
            <a:srgbClr val="FFFFFF"/>
          </a:solidFill>
          <a:latin typeface="+mn-lt"/>
          <a:ea typeface="+mn-ea"/>
          <a:cs typeface="+mn-cs"/>
        </a:defRPr>
      </a:lvl6pPr>
      <a:lvl7pPr marL="1973263" indent="-177800" algn="l" defTabSz="457200" rtl="0" eaLnBrk="1" latinLnBrk="0" hangingPunct="1">
        <a:spcBef>
          <a:spcPct val="20000"/>
        </a:spcBef>
        <a:spcAft>
          <a:spcPts val="500"/>
        </a:spcAft>
        <a:buFont typeface="Arial"/>
        <a:buChar char="•"/>
        <a:defRPr sz="1000" kern="1200" baseline="0">
          <a:solidFill>
            <a:srgbClr val="FFFFFF"/>
          </a:solidFill>
          <a:latin typeface="+mn-lt"/>
          <a:ea typeface="+mn-ea"/>
          <a:cs typeface="+mn-cs"/>
        </a:defRPr>
      </a:lvl7pPr>
      <a:lvl8pPr marL="2151063" indent="-177800" algn="l" defTabSz="457200" rtl="0" eaLnBrk="1" latinLnBrk="0" hangingPunct="1">
        <a:spcBef>
          <a:spcPct val="20000"/>
        </a:spcBef>
        <a:spcAft>
          <a:spcPts val="500"/>
        </a:spcAft>
        <a:buFont typeface="Open Sans" panose="020B0606030504020204" pitchFamily="34" charset="0"/>
        <a:buChar char="–"/>
        <a:defRPr sz="800" kern="1200" baseline="0">
          <a:solidFill>
            <a:srgbClr val="FFFFFF"/>
          </a:solidFill>
          <a:latin typeface="+mn-lt"/>
          <a:ea typeface="+mn-ea"/>
          <a:cs typeface="+mn-cs"/>
        </a:defRPr>
      </a:lvl8pPr>
      <a:lvl9pPr marL="2328863" indent="-177800" algn="l" defTabSz="457200" rtl="0" eaLnBrk="1" latinLnBrk="0" hangingPunct="1">
        <a:spcBef>
          <a:spcPct val="20000"/>
        </a:spcBef>
        <a:spcAft>
          <a:spcPts val="500"/>
        </a:spcAft>
        <a:buFont typeface="Arial"/>
        <a:buChar char="•"/>
        <a:defRPr sz="600" kern="1200" baseline="0">
          <a:solidFill>
            <a:srgbClr val="FFFFFF"/>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4165"/>
        </a:solidFill>
        <a:effectLst/>
      </p:bgPr>
    </p:bg>
    <p:spTree>
      <p:nvGrpSpPr>
        <p:cNvPr id="1" name=""/>
        <p:cNvGrpSpPr/>
        <p:nvPr/>
      </p:nvGrpSpPr>
      <p:grpSpPr>
        <a:xfrm>
          <a:off x="0" y="0"/>
          <a:ext cx="0" cy="0"/>
          <a:chOff x="0" y="0"/>
          <a:chExt cx="0" cy="0"/>
        </a:xfrm>
      </p:grpSpPr>
      <p:sp>
        <p:nvSpPr>
          <p:cNvPr id="6" name="Sidnummer"/>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01A26-2D80-0E46-9B4D-60A1952FE66D}" type="slidenum">
              <a:rPr lang="sv-SE" smtClean="0">
                <a:solidFill>
                  <a:srgbClr val="000000">
                    <a:tint val="75000"/>
                  </a:srgbClr>
                </a:solidFill>
              </a:rPr>
              <a:pPr/>
              <a:t>‹#›</a:t>
            </a:fld>
            <a:endParaRPr lang="sv-SE">
              <a:solidFill>
                <a:srgbClr val="000000">
                  <a:tint val="75000"/>
                </a:srgbClr>
              </a:solidFill>
            </a:endParaRPr>
          </a:p>
        </p:txBody>
      </p:sp>
      <p:sp>
        <p:nvSpPr>
          <p:cNvPr id="5" name="Sidfot"/>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srgbClr val="000000">
                  <a:tint val="75000"/>
                </a:srgbClr>
              </a:solidFill>
            </a:endParaRPr>
          </a:p>
        </p:txBody>
      </p:sp>
      <p:sp>
        <p:nvSpPr>
          <p:cNvPr id="4" name="Datum"/>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6BA79-F2AE-9145-9209-1674DACC0F18}" type="datetimeFigureOut">
              <a:rPr lang="sv-SE" smtClean="0">
                <a:solidFill>
                  <a:srgbClr val="000000">
                    <a:tint val="75000"/>
                  </a:srgbClr>
                </a:solidFill>
              </a:rPr>
              <a:pPr/>
              <a:t>2023-09-28</a:t>
            </a:fld>
            <a:endParaRPr lang="sv-SE">
              <a:solidFill>
                <a:srgbClr val="000000">
                  <a:tint val="75000"/>
                </a:srgbClr>
              </a:solidFill>
            </a:endParaRPr>
          </a:p>
        </p:txBody>
      </p:sp>
      <p:sp>
        <p:nvSpPr>
          <p:cNvPr id="3" name="Text"/>
          <p:cNvSpPr>
            <a:spLocks noGrp="1"/>
          </p:cNvSpPr>
          <p:nvPr>
            <p:ph type="body" idx="1"/>
          </p:nvPr>
        </p:nvSpPr>
        <p:spPr>
          <a:xfrm>
            <a:off x="609600" y="1600203"/>
            <a:ext cx="10972800" cy="4525963"/>
          </a:xfrm>
          <a:prstGeom prst="rect">
            <a:avLst/>
          </a:prstGeom>
        </p:spPr>
        <p:txBody>
          <a:bodyPr vert="horz" lIns="91440" tIns="45720" rIns="91440" bIns="45720" rtlCol="0">
            <a:noAutofit/>
          </a:bodyPr>
          <a:lstStyle/>
          <a:p>
            <a:pPr lvl="0"/>
            <a:r>
              <a:rPr lang="sv-SE"/>
              <a:t>Klicka här för att lägga till text</a:t>
            </a:r>
          </a:p>
          <a:p>
            <a:pPr lvl="1"/>
            <a:r>
              <a:rPr lang="sv-SE"/>
              <a:t>Nivå två</a:t>
            </a:r>
          </a:p>
          <a:p>
            <a:pPr lvl="2"/>
            <a:r>
              <a:rPr lang="sv-SE"/>
              <a:t>Nivå tre</a:t>
            </a:r>
          </a:p>
          <a:p>
            <a:pPr lvl="3"/>
            <a:r>
              <a:rPr lang="sv-SE"/>
              <a:t>Nivå fyra</a:t>
            </a:r>
          </a:p>
          <a:p>
            <a:pPr lvl="4"/>
            <a:r>
              <a:rPr lang="sv-SE"/>
              <a:t>Nivå fem</a:t>
            </a:r>
          </a:p>
          <a:p>
            <a:pPr lvl="5"/>
            <a:r>
              <a:rPr lang="sv-SE"/>
              <a:t>Nivå sex</a:t>
            </a:r>
          </a:p>
          <a:p>
            <a:pPr lvl="6"/>
            <a:r>
              <a:rPr lang="sv-SE"/>
              <a:t>Nivå 7</a:t>
            </a:r>
          </a:p>
          <a:p>
            <a:pPr lvl="7"/>
            <a:r>
              <a:rPr lang="sv-SE"/>
              <a:t>Nivå 8</a:t>
            </a:r>
          </a:p>
          <a:p>
            <a:pPr lvl="8"/>
            <a:r>
              <a:rPr lang="sv-SE"/>
              <a:t>Nivå nio</a:t>
            </a:r>
          </a:p>
        </p:txBody>
      </p:sp>
      <p:sp>
        <p:nvSpPr>
          <p:cNvPr id="2" name="Rubrik"/>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sv-SE"/>
              <a:t>Klicka här för att ändra format</a:t>
            </a:r>
          </a:p>
        </p:txBody>
      </p:sp>
    </p:spTree>
    <p:extLst>
      <p:ext uri="{BB962C8B-B14F-4D97-AF65-F5344CB8AC3E}">
        <p14:creationId xmlns:p14="http://schemas.microsoft.com/office/powerpoint/2010/main" val="1113071887"/>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Lst>
  <p:txStyles>
    <p:titleStyle>
      <a:lvl1pPr algn="l" defTabSz="457200" rtl="0" eaLnBrk="1" latinLnBrk="0" hangingPunct="1">
        <a:spcBef>
          <a:spcPct val="0"/>
        </a:spcBef>
        <a:buNone/>
        <a:defRPr sz="3000" kern="1200">
          <a:solidFill>
            <a:srgbClr val="FFFFFF"/>
          </a:solidFill>
          <a:latin typeface="+mj-lt"/>
          <a:ea typeface="+mj-ea"/>
          <a:cs typeface="+mj-cs"/>
        </a:defRPr>
      </a:lvl1pPr>
    </p:titleStyle>
    <p:bodyStyle>
      <a:lvl1pPr marL="0" indent="0" algn="l" defTabSz="457200" rtl="0" eaLnBrk="1" latinLnBrk="0" hangingPunct="1">
        <a:spcBef>
          <a:spcPct val="20000"/>
        </a:spcBef>
        <a:spcAft>
          <a:spcPts val="500"/>
        </a:spcAft>
        <a:buFont typeface="Arial"/>
        <a:buNone/>
        <a:defRPr sz="2200" kern="1200">
          <a:solidFill>
            <a:srgbClr val="FFFFFF"/>
          </a:solidFill>
          <a:latin typeface="+mn-lt"/>
          <a:ea typeface="+mn-ea"/>
          <a:cs typeface="+mn-cs"/>
        </a:defRPr>
      </a:lvl1pPr>
      <a:lvl2pPr marL="719138" indent="-363538" algn="l" defTabSz="457200" rtl="0" eaLnBrk="1" latinLnBrk="0" hangingPunct="1">
        <a:spcBef>
          <a:spcPct val="20000"/>
        </a:spcBef>
        <a:spcAft>
          <a:spcPts val="500"/>
        </a:spcAft>
        <a:buFont typeface="Arial"/>
        <a:buChar char="–"/>
        <a:defRPr sz="2000" kern="1200">
          <a:solidFill>
            <a:srgbClr val="FFFFFF"/>
          </a:solidFill>
          <a:latin typeface="+mn-lt"/>
          <a:ea typeface="+mn-ea"/>
          <a:cs typeface="+mn-cs"/>
        </a:defRPr>
      </a:lvl2pPr>
      <a:lvl3pPr marL="1074738" indent="-355600" algn="l" defTabSz="457200" rtl="0" eaLnBrk="1" latinLnBrk="0" hangingPunct="1">
        <a:spcBef>
          <a:spcPct val="20000"/>
        </a:spcBef>
        <a:spcAft>
          <a:spcPts val="500"/>
        </a:spcAft>
        <a:buFont typeface="Arial"/>
        <a:buChar char="•"/>
        <a:defRPr sz="1800" kern="1200">
          <a:solidFill>
            <a:srgbClr val="FFFFFF"/>
          </a:solidFill>
          <a:latin typeface="+mn-lt"/>
          <a:ea typeface="+mn-ea"/>
          <a:cs typeface="+mn-cs"/>
        </a:defRPr>
      </a:lvl3pPr>
      <a:lvl4pPr marL="1346200" indent="-271463" algn="l" defTabSz="457200" rtl="0" eaLnBrk="1" latinLnBrk="0" hangingPunct="1">
        <a:spcBef>
          <a:spcPct val="20000"/>
        </a:spcBef>
        <a:spcAft>
          <a:spcPts val="500"/>
        </a:spcAft>
        <a:buFont typeface="Arial"/>
        <a:buChar char="–"/>
        <a:defRPr sz="1600" kern="1200">
          <a:solidFill>
            <a:srgbClr val="FFFFFF"/>
          </a:solidFill>
          <a:latin typeface="+mn-lt"/>
          <a:ea typeface="+mn-ea"/>
          <a:cs typeface="+mn-cs"/>
        </a:defRPr>
      </a:lvl4pPr>
      <a:lvl5pPr marL="1617663" indent="-271463" algn="l" defTabSz="457200" rtl="0" eaLnBrk="1" latinLnBrk="0" hangingPunct="1">
        <a:spcBef>
          <a:spcPct val="20000"/>
        </a:spcBef>
        <a:spcAft>
          <a:spcPts val="500"/>
        </a:spcAft>
        <a:buFont typeface="Arial" panose="020B0604020202020204" pitchFamily="34" charset="0"/>
        <a:buChar char="•"/>
        <a:defRPr sz="1400" kern="1200">
          <a:solidFill>
            <a:srgbClr val="FFFFFF"/>
          </a:solidFill>
          <a:latin typeface="+mn-lt"/>
          <a:ea typeface="+mn-ea"/>
          <a:cs typeface="+mn-cs"/>
        </a:defRPr>
      </a:lvl5pPr>
      <a:lvl6pPr marL="1795463" indent="-177800" algn="l" defTabSz="457200" rtl="0" eaLnBrk="1" latinLnBrk="0" hangingPunct="1">
        <a:spcBef>
          <a:spcPct val="20000"/>
        </a:spcBef>
        <a:spcAft>
          <a:spcPts val="500"/>
        </a:spcAft>
        <a:buFont typeface="Open Sans" panose="020B0606030504020204" pitchFamily="34" charset="0"/>
        <a:buChar char="–"/>
        <a:defRPr sz="1200" kern="1200">
          <a:solidFill>
            <a:srgbClr val="FFFFFF"/>
          </a:solidFill>
          <a:latin typeface="+mn-lt"/>
          <a:ea typeface="+mn-ea"/>
          <a:cs typeface="+mn-cs"/>
        </a:defRPr>
      </a:lvl6pPr>
      <a:lvl7pPr marL="1973263" indent="-177800" algn="l" defTabSz="457200" rtl="0" eaLnBrk="1" latinLnBrk="0" hangingPunct="1">
        <a:spcBef>
          <a:spcPct val="20000"/>
        </a:spcBef>
        <a:spcAft>
          <a:spcPts val="500"/>
        </a:spcAft>
        <a:buFont typeface="Arial"/>
        <a:buChar char="•"/>
        <a:defRPr sz="1000" kern="1200" baseline="0">
          <a:solidFill>
            <a:srgbClr val="FFFFFF"/>
          </a:solidFill>
          <a:latin typeface="+mn-lt"/>
          <a:ea typeface="+mn-ea"/>
          <a:cs typeface="+mn-cs"/>
        </a:defRPr>
      </a:lvl7pPr>
      <a:lvl8pPr marL="2151063" indent="-177800" algn="l" defTabSz="457200" rtl="0" eaLnBrk="1" latinLnBrk="0" hangingPunct="1">
        <a:spcBef>
          <a:spcPct val="20000"/>
        </a:spcBef>
        <a:spcAft>
          <a:spcPts val="500"/>
        </a:spcAft>
        <a:buFont typeface="Open Sans" panose="020B0606030504020204" pitchFamily="34" charset="0"/>
        <a:buChar char="–"/>
        <a:defRPr sz="800" kern="1200" baseline="0">
          <a:solidFill>
            <a:srgbClr val="FFFFFF"/>
          </a:solidFill>
          <a:latin typeface="+mn-lt"/>
          <a:ea typeface="+mn-ea"/>
          <a:cs typeface="+mn-cs"/>
        </a:defRPr>
      </a:lvl8pPr>
      <a:lvl9pPr marL="2328863" indent="-177800" algn="l" defTabSz="457200" rtl="0" eaLnBrk="1" latinLnBrk="0" hangingPunct="1">
        <a:spcBef>
          <a:spcPct val="20000"/>
        </a:spcBef>
        <a:spcAft>
          <a:spcPts val="500"/>
        </a:spcAft>
        <a:buFont typeface="Arial"/>
        <a:buChar char="•"/>
        <a:defRPr sz="600" kern="1200" baseline="0">
          <a:solidFill>
            <a:srgbClr val="FFFFFF"/>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ECECEC"/>
        </a:solidFill>
        <a:effectLst/>
      </p:bgPr>
    </p:bg>
    <p:spTree>
      <p:nvGrpSpPr>
        <p:cNvPr id="1" name=""/>
        <p:cNvGrpSpPr/>
        <p:nvPr/>
      </p:nvGrpSpPr>
      <p:grpSpPr>
        <a:xfrm>
          <a:off x="0" y="0"/>
          <a:ext cx="0" cy="0"/>
          <a:chOff x="0" y="0"/>
          <a:chExt cx="0" cy="0"/>
        </a:xfrm>
      </p:grpSpPr>
      <p:sp>
        <p:nvSpPr>
          <p:cNvPr id="6" name="Sidnummer"/>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01A26-2D80-0E46-9B4D-60A1952FE66D}" type="slidenum">
              <a:rPr lang="sv-SE" smtClean="0">
                <a:solidFill>
                  <a:srgbClr val="000000">
                    <a:tint val="75000"/>
                  </a:srgbClr>
                </a:solidFill>
              </a:rPr>
              <a:pPr/>
              <a:t>‹#›</a:t>
            </a:fld>
            <a:endParaRPr lang="sv-SE">
              <a:solidFill>
                <a:srgbClr val="000000">
                  <a:tint val="75000"/>
                </a:srgbClr>
              </a:solidFill>
            </a:endParaRPr>
          </a:p>
        </p:txBody>
      </p:sp>
      <p:sp>
        <p:nvSpPr>
          <p:cNvPr id="5" name="Sidfot"/>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srgbClr val="000000">
                  <a:tint val="75000"/>
                </a:srgbClr>
              </a:solidFill>
            </a:endParaRPr>
          </a:p>
        </p:txBody>
      </p:sp>
      <p:sp>
        <p:nvSpPr>
          <p:cNvPr id="4" name="Datum"/>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6BA79-F2AE-9145-9209-1674DACC0F18}" type="datetimeFigureOut">
              <a:rPr lang="sv-SE" smtClean="0">
                <a:solidFill>
                  <a:srgbClr val="000000">
                    <a:tint val="75000"/>
                  </a:srgbClr>
                </a:solidFill>
              </a:rPr>
              <a:pPr/>
              <a:t>2023-09-28</a:t>
            </a:fld>
            <a:endParaRPr lang="sv-SE">
              <a:solidFill>
                <a:srgbClr val="000000">
                  <a:tint val="75000"/>
                </a:srgbClr>
              </a:solidFill>
            </a:endParaRPr>
          </a:p>
        </p:txBody>
      </p:sp>
      <p:sp>
        <p:nvSpPr>
          <p:cNvPr id="3" name="Text"/>
          <p:cNvSpPr>
            <a:spLocks noGrp="1"/>
          </p:cNvSpPr>
          <p:nvPr>
            <p:ph type="body" idx="1"/>
          </p:nvPr>
        </p:nvSpPr>
        <p:spPr>
          <a:xfrm>
            <a:off x="609600" y="1600203"/>
            <a:ext cx="10972800" cy="4525963"/>
          </a:xfrm>
          <a:prstGeom prst="rect">
            <a:avLst/>
          </a:prstGeom>
        </p:spPr>
        <p:txBody>
          <a:bodyPr vert="horz" lIns="91440" tIns="45720" rIns="91440" bIns="45720" rtlCol="0">
            <a:noAutofit/>
          </a:bodyPr>
          <a:lstStyle/>
          <a:p>
            <a:pPr lvl="0"/>
            <a:r>
              <a:rPr lang="sv-SE"/>
              <a:t>Klicka här för att lägga till text</a:t>
            </a:r>
          </a:p>
          <a:p>
            <a:pPr lvl="1"/>
            <a:r>
              <a:rPr lang="sv-SE"/>
              <a:t>Nivå två</a:t>
            </a:r>
          </a:p>
          <a:p>
            <a:pPr lvl="2"/>
            <a:r>
              <a:rPr lang="sv-SE"/>
              <a:t>Nivå tre</a:t>
            </a:r>
          </a:p>
          <a:p>
            <a:pPr lvl="3"/>
            <a:r>
              <a:rPr lang="sv-SE"/>
              <a:t>Nivå fyra</a:t>
            </a:r>
          </a:p>
          <a:p>
            <a:pPr lvl="4"/>
            <a:r>
              <a:rPr lang="sv-SE"/>
              <a:t>Nivå fem</a:t>
            </a:r>
          </a:p>
          <a:p>
            <a:pPr lvl="5"/>
            <a:r>
              <a:rPr lang="sv-SE"/>
              <a:t>Nivå sex</a:t>
            </a:r>
          </a:p>
          <a:p>
            <a:pPr lvl="6"/>
            <a:r>
              <a:rPr lang="sv-SE"/>
              <a:t>Nivå 7</a:t>
            </a:r>
          </a:p>
          <a:p>
            <a:pPr lvl="7"/>
            <a:r>
              <a:rPr lang="sv-SE"/>
              <a:t>Nivå 8</a:t>
            </a:r>
          </a:p>
          <a:p>
            <a:pPr lvl="8"/>
            <a:r>
              <a:rPr lang="sv-SE"/>
              <a:t>Nivå nio</a:t>
            </a:r>
          </a:p>
        </p:txBody>
      </p:sp>
      <p:sp>
        <p:nvSpPr>
          <p:cNvPr id="2" name="Rubrik"/>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sv-SE"/>
              <a:t>Klicka här för att ändra format</a:t>
            </a:r>
          </a:p>
        </p:txBody>
      </p:sp>
    </p:spTree>
    <p:extLst>
      <p:ext uri="{BB962C8B-B14F-4D97-AF65-F5344CB8AC3E}">
        <p14:creationId xmlns:p14="http://schemas.microsoft.com/office/powerpoint/2010/main" val="2383571414"/>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Lst>
  <p:txStyles>
    <p:titleStyle>
      <a:lvl1pPr algn="l" defTabSz="457200" rtl="0" eaLnBrk="1" latinLnBrk="0" hangingPunct="1">
        <a:spcBef>
          <a:spcPct val="0"/>
        </a:spcBef>
        <a:buNone/>
        <a:defRPr sz="3000" kern="1200">
          <a:solidFill>
            <a:srgbClr val="4B4B4B"/>
          </a:solidFill>
          <a:latin typeface="+mj-lt"/>
          <a:ea typeface="+mj-ea"/>
          <a:cs typeface="+mj-cs"/>
        </a:defRPr>
      </a:lvl1pPr>
    </p:titleStyle>
    <p:bodyStyle>
      <a:lvl1pPr marL="0" indent="0" algn="l" defTabSz="457200" rtl="0" eaLnBrk="1" latinLnBrk="0" hangingPunct="1">
        <a:spcBef>
          <a:spcPct val="20000"/>
        </a:spcBef>
        <a:spcAft>
          <a:spcPts val="500"/>
        </a:spcAft>
        <a:buFont typeface="Arial"/>
        <a:buNone/>
        <a:defRPr sz="2200" kern="1200">
          <a:solidFill>
            <a:srgbClr val="4B4B4B"/>
          </a:solidFill>
          <a:latin typeface="+mn-lt"/>
          <a:ea typeface="+mn-ea"/>
          <a:cs typeface="+mn-cs"/>
        </a:defRPr>
      </a:lvl1pPr>
      <a:lvl2pPr marL="719138" indent="-363538" algn="l" defTabSz="457200" rtl="0" eaLnBrk="1" latinLnBrk="0" hangingPunct="1">
        <a:spcBef>
          <a:spcPct val="20000"/>
        </a:spcBef>
        <a:spcAft>
          <a:spcPts val="500"/>
        </a:spcAft>
        <a:buFont typeface="Arial"/>
        <a:buChar char="–"/>
        <a:defRPr sz="2000" kern="1200">
          <a:solidFill>
            <a:srgbClr val="4B4B4B"/>
          </a:solidFill>
          <a:latin typeface="+mn-lt"/>
          <a:ea typeface="+mn-ea"/>
          <a:cs typeface="+mn-cs"/>
        </a:defRPr>
      </a:lvl2pPr>
      <a:lvl3pPr marL="1074738" indent="-355600" algn="l" defTabSz="457200" rtl="0" eaLnBrk="1" latinLnBrk="0" hangingPunct="1">
        <a:spcBef>
          <a:spcPct val="20000"/>
        </a:spcBef>
        <a:spcAft>
          <a:spcPts val="500"/>
        </a:spcAft>
        <a:buFont typeface="Arial"/>
        <a:buChar char="•"/>
        <a:defRPr sz="1800" kern="1200">
          <a:solidFill>
            <a:srgbClr val="4B4B4B"/>
          </a:solidFill>
          <a:latin typeface="+mn-lt"/>
          <a:ea typeface="+mn-ea"/>
          <a:cs typeface="+mn-cs"/>
        </a:defRPr>
      </a:lvl3pPr>
      <a:lvl4pPr marL="1346200" indent="-271463" algn="l" defTabSz="457200" rtl="0" eaLnBrk="1" latinLnBrk="0" hangingPunct="1">
        <a:spcBef>
          <a:spcPct val="20000"/>
        </a:spcBef>
        <a:spcAft>
          <a:spcPts val="500"/>
        </a:spcAft>
        <a:buFont typeface="Arial"/>
        <a:buChar char="–"/>
        <a:defRPr sz="1600" kern="1200">
          <a:solidFill>
            <a:srgbClr val="4B4B4B"/>
          </a:solidFill>
          <a:latin typeface="+mn-lt"/>
          <a:ea typeface="+mn-ea"/>
          <a:cs typeface="+mn-cs"/>
        </a:defRPr>
      </a:lvl4pPr>
      <a:lvl5pPr marL="1617663" indent="-271463" algn="l" defTabSz="457200" rtl="0" eaLnBrk="1" latinLnBrk="0" hangingPunct="1">
        <a:spcBef>
          <a:spcPct val="20000"/>
        </a:spcBef>
        <a:spcAft>
          <a:spcPts val="500"/>
        </a:spcAft>
        <a:buFont typeface="Arial" panose="020B0604020202020204" pitchFamily="34" charset="0"/>
        <a:buChar char="•"/>
        <a:defRPr sz="1400" kern="1200">
          <a:solidFill>
            <a:srgbClr val="4B4B4B"/>
          </a:solidFill>
          <a:latin typeface="+mn-lt"/>
          <a:ea typeface="+mn-ea"/>
          <a:cs typeface="+mn-cs"/>
        </a:defRPr>
      </a:lvl5pPr>
      <a:lvl6pPr marL="1795463" indent="-177800" algn="l" defTabSz="457200" rtl="0" eaLnBrk="1" latinLnBrk="0" hangingPunct="1">
        <a:spcBef>
          <a:spcPct val="20000"/>
        </a:spcBef>
        <a:spcAft>
          <a:spcPts val="500"/>
        </a:spcAft>
        <a:buFont typeface="Open Sans" panose="020B0606030504020204" pitchFamily="34" charset="0"/>
        <a:buChar char="–"/>
        <a:defRPr sz="1200" kern="1200">
          <a:solidFill>
            <a:srgbClr val="4B4B4B"/>
          </a:solidFill>
          <a:latin typeface="+mn-lt"/>
          <a:ea typeface="+mn-ea"/>
          <a:cs typeface="+mn-cs"/>
        </a:defRPr>
      </a:lvl6pPr>
      <a:lvl7pPr marL="1973263" indent="-177800" algn="l" defTabSz="457200" rtl="0" eaLnBrk="1" latinLnBrk="0" hangingPunct="1">
        <a:spcBef>
          <a:spcPct val="20000"/>
        </a:spcBef>
        <a:spcAft>
          <a:spcPts val="500"/>
        </a:spcAft>
        <a:buFont typeface="Arial"/>
        <a:buChar char="•"/>
        <a:defRPr sz="1000" kern="1200" baseline="0">
          <a:solidFill>
            <a:srgbClr val="4B4B4B"/>
          </a:solidFill>
          <a:latin typeface="+mn-lt"/>
          <a:ea typeface="+mn-ea"/>
          <a:cs typeface="+mn-cs"/>
        </a:defRPr>
      </a:lvl7pPr>
      <a:lvl8pPr marL="2151063" indent="-177800" algn="l" defTabSz="457200" rtl="0" eaLnBrk="1" latinLnBrk="0" hangingPunct="1">
        <a:spcBef>
          <a:spcPct val="20000"/>
        </a:spcBef>
        <a:spcAft>
          <a:spcPts val="500"/>
        </a:spcAft>
        <a:buFont typeface="Open Sans" panose="020B0606030504020204" pitchFamily="34" charset="0"/>
        <a:buChar char="–"/>
        <a:defRPr sz="800" kern="1200" baseline="0">
          <a:solidFill>
            <a:srgbClr val="4B4B4B"/>
          </a:solidFill>
          <a:latin typeface="+mn-lt"/>
          <a:ea typeface="+mn-ea"/>
          <a:cs typeface="+mn-cs"/>
        </a:defRPr>
      </a:lvl8pPr>
      <a:lvl9pPr marL="2328863" indent="-177800" algn="l" defTabSz="457200" rtl="0" eaLnBrk="1" latinLnBrk="0" hangingPunct="1">
        <a:spcBef>
          <a:spcPct val="20000"/>
        </a:spcBef>
        <a:spcAft>
          <a:spcPts val="500"/>
        </a:spcAft>
        <a:buFont typeface="Arial"/>
        <a:buChar char="•"/>
        <a:defRPr sz="600" kern="1200" baseline="0">
          <a:solidFill>
            <a:srgbClr val="4B4B4B"/>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623D5A"/>
        </a:solidFill>
        <a:effectLst/>
      </p:bgPr>
    </p:bg>
    <p:spTree>
      <p:nvGrpSpPr>
        <p:cNvPr id="1" name=""/>
        <p:cNvGrpSpPr/>
        <p:nvPr/>
      </p:nvGrpSpPr>
      <p:grpSpPr>
        <a:xfrm>
          <a:off x="0" y="0"/>
          <a:ext cx="0" cy="0"/>
          <a:chOff x="0" y="0"/>
          <a:chExt cx="0" cy="0"/>
        </a:xfrm>
      </p:grpSpPr>
      <p:sp>
        <p:nvSpPr>
          <p:cNvPr id="6" name="Sidnummer"/>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01A26-2D80-0E46-9B4D-60A1952FE66D}" type="slidenum">
              <a:rPr lang="sv-SE" smtClean="0">
                <a:solidFill>
                  <a:srgbClr val="000000">
                    <a:tint val="75000"/>
                  </a:srgbClr>
                </a:solidFill>
              </a:rPr>
              <a:pPr/>
              <a:t>‹#›</a:t>
            </a:fld>
            <a:endParaRPr lang="sv-SE">
              <a:solidFill>
                <a:srgbClr val="000000">
                  <a:tint val="75000"/>
                </a:srgbClr>
              </a:solidFill>
            </a:endParaRPr>
          </a:p>
        </p:txBody>
      </p:sp>
      <p:sp>
        <p:nvSpPr>
          <p:cNvPr id="5" name="Sidfot"/>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srgbClr val="000000">
                  <a:tint val="75000"/>
                </a:srgbClr>
              </a:solidFill>
            </a:endParaRPr>
          </a:p>
        </p:txBody>
      </p:sp>
      <p:sp>
        <p:nvSpPr>
          <p:cNvPr id="4" name="Datum"/>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6BA79-F2AE-9145-9209-1674DACC0F18}" type="datetimeFigureOut">
              <a:rPr lang="sv-SE" smtClean="0">
                <a:solidFill>
                  <a:srgbClr val="000000">
                    <a:tint val="75000"/>
                  </a:srgbClr>
                </a:solidFill>
              </a:rPr>
              <a:pPr/>
              <a:t>2023-09-28</a:t>
            </a:fld>
            <a:endParaRPr lang="sv-SE">
              <a:solidFill>
                <a:srgbClr val="000000">
                  <a:tint val="75000"/>
                </a:srgbClr>
              </a:solidFill>
            </a:endParaRPr>
          </a:p>
        </p:txBody>
      </p:sp>
      <p:sp>
        <p:nvSpPr>
          <p:cNvPr id="3" name="Text"/>
          <p:cNvSpPr>
            <a:spLocks noGrp="1"/>
          </p:cNvSpPr>
          <p:nvPr>
            <p:ph type="body" idx="1"/>
          </p:nvPr>
        </p:nvSpPr>
        <p:spPr>
          <a:xfrm>
            <a:off x="609600" y="1600203"/>
            <a:ext cx="10972800" cy="4525963"/>
          </a:xfrm>
          <a:prstGeom prst="rect">
            <a:avLst/>
          </a:prstGeom>
        </p:spPr>
        <p:txBody>
          <a:bodyPr vert="horz" lIns="91440" tIns="45720" rIns="91440" bIns="45720" rtlCol="0">
            <a:noAutofit/>
          </a:bodyPr>
          <a:lstStyle/>
          <a:p>
            <a:pPr lvl="0"/>
            <a:r>
              <a:rPr lang="sv-SE"/>
              <a:t>Klicka här för att lägga till text</a:t>
            </a:r>
          </a:p>
          <a:p>
            <a:pPr lvl="1"/>
            <a:r>
              <a:rPr lang="sv-SE"/>
              <a:t>Nivå två</a:t>
            </a:r>
          </a:p>
          <a:p>
            <a:pPr lvl="2"/>
            <a:r>
              <a:rPr lang="sv-SE"/>
              <a:t>Nivå tre</a:t>
            </a:r>
          </a:p>
          <a:p>
            <a:pPr lvl="3"/>
            <a:r>
              <a:rPr lang="sv-SE"/>
              <a:t>Nivå fyra</a:t>
            </a:r>
          </a:p>
          <a:p>
            <a:pPr lvl="4"/>
            <a:r>
              <a:rPr lang="sv-SE"/>
              <a:t>Nivå fem</a:t>
            </a:r>
          </a:p>
          <a:p>
            <a:pPr lvl="5"/>
            <a:r>
              <a:rPr lang="sv-SE"/>
              <a:t>Nivå sex</a:t>
            </a:r>
          </a:p>
          <a:p>
            <a:pPr lvl="6"/>
            <a:r>
              <a:rPr lang="sv-SE"/>
              <a:t>Nivå 7</a:t>
            </a:r>
          </a:p>
          <a:p>
            <a:pPr lvl="7"/>
            <a:r>
              <a:rPr lang="sv-SE"/>
              <a:t>Nivå 8</a:t>
            </a:r>
          </a:p>
          <a:p>
            <a:pPr lvl="8"/>
            <a:r>
              <a:rPr lang="sv-SE"/>
              <a:t>Nivå nio</a:t>
            </a:r>
          </a:p>
        </p:txBody>
      </p:sp>
      <p:sp>
        <p:nvSpPr>
          <p:cNvPr id="2" name="Rubrik"/>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sv-SE"/>
              <a:t>Klicka här för att ändra format</a:t>
            </a:r>
          </a:p>
        </p:txBody>
      </p:sp>
    </p:spTree>
    <p:extLst>
      <p:ext uri="{BB962C8B-B14F-4D97-AF65-F5344CB8AC3E}">
        <p14:creationId xmlns:p14="http://schemas.microsoft.com/office/powerpoint/2010/main" val="3163476149"/>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774" r:id="rId3"/>
    <p:sldLayoutId id="2147483809" r:id="rId4"/>
    <p:sldLayoutId id="2147483810" r:id="rId5"/>
    <p:sldLayoutId id="2147483811" r:id="rId6"/>
  </p:sldLayoutIdLst>
  <p:txStyles>
    <p:titleStyle>
      <a:lvl1pPr algn="l" defTabSz="457200" rtl="0" eaLnBrk="1" latinLnBrk="0" hangingPunct="1">
        <a:spcBef>
          <a:spcPct val="0"/>
        </a:spcBef>
        <a:buNone/>
        <a:defRPr sz="3000" kern="1200">
          <a:solidFill>
            <a:srgbClr val="FFFFFF"/>
          </a:solidFill>
          <a:latin typeface="+mj-lt"/>
          <a:ea typeface="+mj-ea"/>
          <a:cs typeface="+mj-cs"/>
        </a:defRPr>
      </a:lvl1pPr>
    </p:titleStyle>
    <p:bodyStyle>
      <a:lvl1pPr marL="0" indent="0" algn="l" defTabSz="457200" rtl="0" eaLnBrk="1" latinLnBrk="0" hangingPunct="1">
        <a:spcBef>
          <a:spcPct val="20000"/>
        </a:spcBef>
        <a:spcAft>
          <a:spcPts val="500"/>
        </a:spcAft>
        <a:buFont typeface="Arial"/>
        <a:buNone/>
        <a:defRPr sz="2200" kern="1200">
          <a:solidFill>
            <a:srgbClr val="FFFFFF"/>
          </a:solidFill>
          <a:latin typeface="+mn-lt"/>
          <a:ea typeface="+mn-ea"/>
          <a:cs typeface="+mn-cs"/>
        </a:defRPr>
      </a:lvl1pPr>
      <a:lvl2pPr marL="719138" indent="-363538" algn="l" defTabSz="457200" rtl="0" eaLnBrk="1" latinLnBrk="0" hangingPunct="1">
        <a:spcBef>
          <a:spcPct val="20000"/>
        </a:spcBef>
        <a:spcAft>
          <a:spcPts val="500"/>
        </a:spcAft>
        <a:buFont typeface="Arial"/>
        <a:buChar char="–"/>
        <a:defRPr sz="2000" kern="1200">
          <a:solidFill>
            <a:srgbClr val="FFFFFF"/>
          </a:solidFill>
          <a:latin typeface="+mn-lt"/>
          <a:ea typeface="+mn-ea"/>
          <a:cs typeface="+mn-cs"/>
        </a:defRPr>
      </a:lvl2pPr>
      <a:lvl3pPr marL="1074738" indent="-355600" algn="l" defTabSz="457200" rtl="0" eaLnBrk="1" latinLnBrk="0" hangingPunct="1">
        <a:spcBef>
          <a:spcPct val="20000"/>
        </a:spcBef>
        <a:spcAft>
          <a:spcPts val="500"/>
        </a:spcAft>
        <a:buFont typeface="Arial"/>
        <a:buChar char="•"/>
        <a:defRPr sz="1800" kern="1200">
          <a:solidFill>
            <a:srgbClr val="FFFFFF"/>
          </a:solidFill>
          <a:latin typeface="+mn-lt"/>
          <a:ea typeface="+mn-ea"/>
          <a:cs typeface="+mn-cs"/>
        </a:defRPr>
      </a:lvl3pPr>
      <a:lvl4pPr marL="1346200" indent="-271463" algn="l" defTabSz="457200" rtl="0" eaLnBrk="1" latinLnBrk="0" hangingPunct="1">
        <a:spcBef>
          <a:spcPct val="20000"/>
        </a:spcBef>
        <a:spcAft>
          <a:spcPts val="500"/>
        </a:spcAft>
        <a:buFont typeface="Arial"/>
        <a:buChar char="–"/>
        <a:defRPr sz="1600" kern="1200">
          <a:solidFill>
            <a:srgbClr val="FFFFFF"/>
          </a:solidFill>
          <a:latin typeface="+mn-lt"/>
          <a:ea typeface="+mn-ea"/>
          <a:cs typeface="+mn-cs"/>
        </a:defRPr>
      </a:lvl4pPr>
      <a:lvl5pPr marL="1617663" indent="-271463" algn="l" defTabSz="457200" rtl="0" eaLnBrk="1" latinLnBrk="0" hangingPunct="1">
        <a:spcBef>
          <a:spcPct val="20000"/>
        </a:spcBef>
        <a:spcAft>
          <a:spcPts val="500"/>
        </a:spcAft>
        <a:buFont typeface="Arial" panose="020B0604020202020204" pitchFamily="34" charset="0"/>
        <a:buChar char="•"/>
        <a:defRPr sz="1400" kern="1200">
          <a:solidFill>
            <a:srgbClr val="FFFFFF"/>
          </a:solidFill>
          <a:latin typeface="+mn-lt"/>
          <a:ea typeface="+mn-ea"/>
          <a:cs typeface="+mn-cs"/>
        </a:defRPr>
      </a:lvl5pPr>
      <a:lvl6pPr marL="1795463" indent="-177800" algn="l" defTabSz="457200" rtl="0" eaLnBrk="1" latinLnBrk="0" hangingPunct="1">
        <a:spcBef>
          <a:spcPct val="20000"/>
        </a:spcBef>
        <a:spcAft>
          <a:spcPts val="500"/>
        </a:spcAft>
        <a:buFont typeface="Open Sans" panose="020B0606030504020204" pitchFamily="34" charset="0"/>
        <a:buChar char="–"/>
        <a:defRPr sz="1200" kern="1200">
          <a:solidFill>
            <a:srgbClr val="FFFFFF"/>
          </a:solidFill>
          <a:latin typeface="+mn-lt"/>
          <a:ea typeface="+mn-ea"/>
          <a:cs typeface="+mn-cs"/>
        </a:defRPr>
      </a:lvl6pPr>
      <a:lvl7pPr marL="1973263" indent="-177800" algn="l" defTabSz="457200" rtl="0" eaLnBrk="1" latinLnBrk="0" hangingPunct="1">
        <a:spcBef>
          <a:spcPct val="20000"/>
        </a:spcBef>
        <a:spcAft>
          <a:spcPts val="500"/>
        </a:spcAft>
        <a:buFont typeface="Arial"/>
        <a:buChar char="•"/>
        <a:defRPr sz="1000" kern="1200" baseline="0">
          <a:solidFill>
            <a:srgbClr val="FFFFFF"/>
          </a:solidFill>
          <a:latin typeface="+mn-lt"/>
          <a:ea typeface="+mn-ea"/>
          <a:cs typeface="+mn-cs"/>
        </a:defRPr>
      </a:lvl7pPr>
      <a:lvl8pPr marL="2151063" indent="-177800" algn="l" defTabSz="457200" rtl="0" eaLnBrk="1" latinLnBrk="0" hangingPunct="1">
        <a:spcBef>
          <a:spcPct val="20000"/>
        </a:spcBef>
        <a:spcAft>
          <a:spcPts val="500"/>
        </a:spcAft>
        <a:buFont typeface="Open Sans" panose="020B0606030504020204" pitchFamily="34" charset="0"/>
        <a:buChar char="–"/>
        <a:defRPr sz="800" kern="1200" baseline="0">
          <a:solidFill>
            <a:srgbClr val="FFFFFF"/>
          </a:solidFill>
          <a:latin typeface="+mn-lt"/>
          <a:ea typeface="+mn-ea"/>
          <a:cs typeface="+mn-cs"/>
        </a:defRPr>
      </a:lvl8pPr>
      <a:lvl9pPr marL="2328863" indent="-177800" algn="l" defTabSz="457200" rtl="0" eaLnBrk="1" latinLnBrk="0" hangingPunct="1">
        <a:spcBef>
          <a:spcPct val="20000"/>
        </a:spcBef>
        <a:spcAft>
          <a:spcPts val="500"/>
        </a:spcAft>
        <a:buFont typeface="Arial"/>
        <a:buChar char="•"/>
        <a:defRPr sz="600" kern="1200" baseline="0">
          <a:solidFill>
            <a:srgbClr val="FFFFFF"/>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4D7579"/>
        </a:solidFill>
        <a:effectLst/>
      </p:bgPr>
    </p:bg>
    <p:spTree>
      <p:nvGrpSpPr>
        <p:cNvPr id="1" name=""/>
        <p:cNvGrpSpPr/>
        <p:nvPr/>
      </p:nvGrpSpPr>
      <p:grpSpPr>
        <a:xfrm>
          <a:off x="0" y="0"/>
          <a:ext cx="0" cy="0"/>
          <a:chOff x="0" y="0"/>
          <a:chExt cx="0" cy="0"/>
        </a:xfrm>
      </p:grpSpPr>
      <p:sp>
        <p:nvSpPr>
          <p:cNvPr id="6" name="Sidnummer"/>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01A26-2D80-0E46-9B4D-60A1952FE66D}" type="slidenum">
              <a:rPr lang="sv-SE" smtClean="0">
                <a:solidFill>
                  <a:srgbClr val="000000">
                    <a:tint val="75000"/>
                  </a:srgbClr>
                </a:solidFill>
              </a:rPr>
              <a:pPr/>
              <a:t>‹#›</a:t>
            </a:fld>
            <a:endParaRPr lang="sv-SE">
              <a:solidFill>
                <a:srgbClr val="000000">
                  <a:tint val="75000"/>
                </a:srgbClr>
              </a:solidFill>
            </a:endParaRPr>
          </a:p>
        </p:txBody>
      </p:sp>
      <p:sp>
        <p:nvSpPr>
          <p:cNvPr id="5" name="Sidfot"/>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srgbClr val="000000">
                  <a:tint val="75000"/>
                </a:srgbClr>
              </a:solidFill>
            </a:endParaRPr>
          </a:p>
        </p:txBody>
      </p:sp>
      <p:sp>
        <p:nvSpPr>
          <p:cNvPr id="4" name="Datum"/>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6BA79-F2AE-9145-9209-1674DACC0F18}" type="datetimeFigureOut">
              <a:rPr lang="sv-SE" smtClean="0">
                <a:solidFill>
                  <a:srgbClr val="000000">
                    <a:tint val="75000"/>
                  </a:srgbClr>
                </a:solidFill>
              </a:rPr>
              <a:pPr/>
              <a:t>2023-09-28</a:t>
            </a:fld>
            <a:endParaRPr lang="sv-SE">
              <a:solidFill>
                <a:srgbClr val="000000">
                  <a:tint val="75000"/>
                </a:srgbClr>
              </a:solidFill>
            </a:endParaRPr>
          </a:p>
        </p:txBody>
      </p:sp>
      <p:sp>
        <p:nvSpPr>
          <p:cNvPr id="3" name="Text"/>
          <p:cNvSpPr>
            <a:spLocks noGrp="1"/>
          </p:cNvSpPr>
          <p:nvPr>
            <p:ph type="body" idx="1"/>
          </p:nvPr>
        </p:nvSpPr>
        <p:spPr>
          <a:xfrm>
            <a:off x="609600" y="1600203"/>
            <a:ext cx="10972800" cy="4525963"/>
          </a:xfrm>
          <a:prstGeom prst="rect">
            <a:avLst/>
          </a:prstGeom>
        </p:spPr>
        <p:txBody>
          <a:bodyPr vert="horz" lIns="91440" tIns="45720" rIns="91440" bIns="45720" rtlCol="0">
            <a:noAutofit/>
          </a:bodyPr>
          <a:lstStyle/>
          <a:p>
            <a:pPr lvl="0"/>
            <a:r>
              <a:rPr lang="sv-SE"/>
              <a:t>Klicka här för att lägga till text</a:t>
            </a:r>
          </a:p>
          <a:p>
            <a:pPr lvl="1"/>
            <a:r>
              <a:rPr lang="sv-SE"/>
              <a:t>Nivå två</a:t>
            </a:r>
          </a:p>
          <a:p>
            <a:pPr lvl="2"/>
            <a:r>
              <a:rPr lang="sv-SE"/>
              <a:t>Nivå tre</a:t>
            </a:r>
          </a:p>
          <a:p>
            <a:pPr lvl="3"/>
            <a:r>
              <a:rPr lang="sv-SE"/>
              <a:t>Nivå fyra</a:t>
            </a:r>
          </a:p>
          <a:p>
            <a:pPr lvl="4"/>
            <a:r>
              <a:rPr lang="sv-SE"/>
              <a:t>Nivå fem</a:t>
            </a:r>
          </a:p>
          <a:p>
            <a:pPr lvl="5"/>
            <a:r>
              <a:rPr lang="sv-SE"/>
              <a:t>Nivå sex</a:t>
            </a:r>
          </a:p>
          <a:p>
            <a:pPr lvl="6"/>
            <a:r>
              <a:rPr lang="sv-SE"/>
              <a:t>Nivå 7</a:t>
            </a:r>
          </a:p>
          <a:p>
            <a:pPr lvl="7"/>
            <a:r>
              <a:rPr lang="sv-SE"/>
              <a:t>Nivå 8</a:t>
            </a:r>
          </a:p>
          <a:p>
            <a:pPr lvl="8"/>
            <a:r>
              <a:rPr lang="sv-SE"/>
              <a:t>Nivå nio</a:t>
            </a:r>
          </a:p>
        </p:txBody>
      </p:sp>
      <p:sp>
        <p:nvSpPr>
          <p:cNvPr id="2" name="Rubrik"/>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sv-SE"/>
              <a:t>Klicka här för att ändra format</a:t>
            </a:r>
          </a:p>
        </p:txBody>
      </p:sp>
    </p:spTree>
    <p:extLst>
      <p:ext uri="{BB962C8B-B14F-4D97-AF65-F5344CB8AC3E}">
        <p14:creationId xmlns:p14="http://schemas.microsoft.com/office/powerpoint/2010/main" val="843071893"/>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Lst>
  <p:txStyles>
    <p:titleStyle>
      <a:lvl1pPr algn="l" defTabSz="457200" rtl="0" eaLnBrk="1" latinLnBrk="0" hangingPunct="1">
        <a:spcBef>
          <a:spcPct val="0"/>
        </a:spcBef>
        <a:buNone/>
        <a:defRPr sz="3000" kern="1200">
          <a:solidFill>
            <a:srgbClr val="FFFFFF"/>
          </a:solidFill>
          <a:latin typeface="+mj-lt"/>
          <a:ea typeface="+mj-ea"/>
          <a:cs typeface="+mj-cs"/>
        </a:defRPr>
      </a:lvl1pPr>
    </p:titleStyle>
    <p:bodyStyle>
      <a:lvl1pPr marL="0" indent="0" algn="l" defTabSz="457200" rtl="0" eaLnBrk="1" latinLnBrk="0" hangingPunct="1">
        <a:spcBef>
          <a:spcPct val="20000"/>
        </a:spcBef>
        <a:spcAft>
          <a:spcPts val="500"/>
        </a:spcAft>
        <a:buFont typeface="Arial"/>
        <a:buNone/>
        <a:defRPr sz="2200" kern="1200">
          <a:solidFill>
            <a:srgbClr val="FFFFFF"/>
          </a:solidFill>
          <a:latin typeface="+mn-lt"/>
          <a:ea typeface="+mn-ea"/>
          <a:cs typeface="+mn-cs"/>
        </a:defRPr>
      </a:lvl1pPr>
      <a:lvl2pPr marL="719138" indent="-363538" algn="l" defTabSz="457200" rtl="0" eaLnBrk="1" latinLnBrk="0" hangingPunct="1">
        <a:spcBef>
          <a:spcPct val="20000"/>
        </a:spcBef>
        <a:spcAft>
          <a:spcPts val="500"/>
        </a:spcAft>
        <a:buFont typeface="Arial"/>
        <a:buChar char="–"/>
        <a:defRPr sz="2000" kern="1200">
          <a:solidFill>
            <a:srgbClr val="FFFFFF"/>
          </a:solidFill>
          <a:latin typeface="+mn-lt"/>
          <a:ea typeface="+mn-ea"/>
          <a:cs typeface="+mn-cs"/>
        </a:defRPr>
      </a:lvl2pPr>
      <a:lvl3pPr marL="1074738" indent="-355600" algn="l" defTabSz="457200" rtl="0" eaLnBrk="1" latinLnBrk="0" hangingPunct="1">
        <a:spcBef>
          <a:spcPct val="20000"/>
        </a:spcBef>
        <a:spcAft>
          <a:spcPts val="500"/>
        </a:spcAft>
        <a:buFont typeface="Arial"/>
        <a:buChar char="•"/>
        <a:defRPr sz="1800" kern="1200">
          <a:solidFill>
            <a:srgbClr val="FFFFFF"/>
          </a:solidFill>
          <a:latin typeface="+mn-lt"/>
          <a:ea typeface="+mn-ea"/>
          <a:cs typeface="+mn-cs"/>
        </a:defRPr>
      </a:lvl3pPr>
      <a:lvl4pPr marL="1346200" indent="-271463" algn="l" defTabSz="457200" rtl="0" eaLnBrk="1" latinLnBrk="0" hangingPunct="1">
        <a:spcBef>
          <a:spcPct val="20000"/>
        </a:spcBef>
        <a:spcAft>
          <a:spcPts val="500"/>
        </a:spcAft>
        <a:buFont typeface="Arial"/>
        <a:buChar char="–"/>
        <a:defRPr sz="1600" kern="1200">
          <a:solidFill>
            <a:srgbClr val="FFFFFF"/>
          </a:solidFill>
          <a:latin typeface="+mn-lt"/>
          <a:ea typeface="+mn-ea"/>
          <a:cs typeface="+mn-cs"/>
        </a:defRPr>
      </a:lvl4pPr>
      <a:lvl5pPr marL="1617663" indent="-271463" algn="l" defTabSz="457200" rtl="0" eaLnBrk="1" latinLnBrk="0" hangingPunct="1">
        <a:spcBef>
          <a:spcPct val="20000"/>
        </a:spcBef>
        <a:spcAft>
          <a:spcPts val="500"/>
        </a:spcAft>
        <a:buFont typeface="Arial" panose="020B0604020202020204" pitchFamily="34" charset="0"/>
        <a:buChar char="•"/>
        <a:defRPr sz="1400" kern="1200">
          <a:solidFill>
            <a:srgbClr val="FFFFFF"/>
          </a:solidFill>
          <a:latin typeface="+mn-lt"/>
          <a:ea typeface="+mn-ea"/>
          <a:cs typeface="+mn-cs"/>
        </a:defRPr>
      </a:lvl5pPr>
      <a:lvl6pPr marL="1795463" indent="-177800" algn="l" defTabSz="457200" rtl="0" eaLnBrk="1" latinLnBrk="0" hangingPunct="1">
        <a:spcBef>
          <a:spcPct val="20000"/>
        </a:spcBef>
        <a:spcAft>
          <a:spcPts val="500"/>
        </a:spcAft>
        <a:buFont typeface="Open Sans" panose="020B0606030504020204" pitchFamily="34" charset="0"/>
        <a:buChar char="–"/>
        <a:defRPr sz="1200" kern="1200">
          <a:solidFill>
            <a:srgbClr val="FFFFFF"/>
          </a:solidFill>
          <a:latin typeface="+mn-lt"/>
          <a:ea typeface="+mn-ea"/>
          <a:cs typeface="+mn-cs"/>
        </a:defRPr>
      </a:lvl6pPr>
      <a:lvl7pPr marL="1973263" indent="-177800" algn="l" defTabSz="457200" rtl="0" eaLnBrk="1" latinLnBrk="0" hangingPunct="1">
        <a:spcBef>
          <a:spcPct val="20000"/>
        </a:spcBef>
        <a:spcAft>
          <a:spcPts val="500"/>
        </a:spcAft>
        <a:buFont typeface="Arial"/>
        <a:buChar char="•"/>
        <a:defRPr sz="1000" kern="1200" baseline="0">
          <a:solidFill>
            <a:srgbClr val="FFFFFF"/>
          </a:solidFill>
          <a:latin typeface="+mn-lt"/>
          <a:ea typeface="+mn-ea"/>
          <a:cs typeface="+mn-cs"/>
        </a:defRPr>
      </a:lvl7pPr>
      <a:lvl8pPr marL="2151063" indent="-177800" algn="l" defTabSz="457200" rtl="0" eaLnBrk="1" latinLnBrk="0" hangingPunct="1">
        <a:spcBef>
          <a:spcPct val="20000"/>
        </a:spcBef>
        <a:spcAft>
          <a:spcPts val="500"/>
        </a:spcAft>
        <a:buFont typeface="Open Sans" panose="020B0606030504020204" pitchFamily="34" charset="0"/>
        <a:buChar char="–"/>
        <a:defRPr sz="800" kern="1200" baseline="0">
          <a:solidFill>
            <a:srgbClr val="FFFFFF"/>
          </a:solidFill>
          <a:latin typeface="+mn-lt"/>
          <a:ea typeface="+mn-ea"/>
          <a:cs typeface="+mn-cs"/>
        </a:defRPr>
      </a:lvl8pPr>
      <a:lvl9pPr marL="2328863" indent="-177800" algn="l" defTabSz="457200" rtl="0" eaLnBrk="1" latinLnBrk="0" hangingPunct="1">
        <a:spcBef>
          <a:spcPct val="20000"/>
        </a:spcBef>
        <a:spcAft>
          <a:spcPts val="500"/>
        </a:spcAft>
        <a:buFont typeface="Arial"/>
        <a:buChar char="•"/>
        <a:defRPr sz="600" kern="1200" baseline="0">
          <a:solidFill>
            <a:srgbClr val="FFFFFF"/>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07535" y="274639"/>
            <a:ext cx="10272000" cy="11432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0050A0"/>
              </a:buClr>
              <a:buSzPts val="4400"/>
              <a:buFont typeface="Calibri"/>
              <a:buNone/>
              <a:defRPr sz="4400" b="1" i="0" u="none" strike="noStrike" cap="none">
                <a:solidFill>
                  <a:srgbClr val="0050A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1007535" y="1600201"/>
            <a:ext cx="10272000" cy="3556800"/>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400"/>
              </a:spcBef>
              <a:spcAft>
                <a:spcPts val="0"/>
              </a:spcAft>
              <a:buClr>
                <a:srgbClr val="0050A0"/>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spcBef>
                <a:spcPts val="360"/>
              </a:spcBef>
              <a:spcAft>
                <a:spcPts val="0"/>
              </a:spcAft>
              <a:buClr>
                <a:srgbClr val="0050A0"/>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30200" algn="l" rtl="0">
              <a:spcBef>
                <a:spcPts val="320"/>
              </a:spcBef>
              <a:spcAft>
                <a:spcPts val="0"/>
              </a:spcAft>
              <a:buClr>
                <a:srgbClr val="0050A0"/>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7500" algn="l" rtl="0">
              <a:spcBef>
                <a:spcPts val="280"/>
              </a:spcBef>
              <a:spcAft>
                <a:spcPts val="0"/>
              </a:spcAft>
              <a:buClr>
                <a:srgbClr val="0050A0"/>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04800" algn="l" rtl="0">
              <a:spcBef>
                <a:spcPts val="240"/>
              </a:spcBef>
              <a:spcAft>
                <a:spcPts val="0"/>
              </a:spcAft>
              <a:buClr>
                <a:srgbClr val="0050A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8" name="Google Shape;8;p1"/>
          <p:cNvPicPr preferRelativeResize="0"/>
          <p:nvPr/>
        </p:nvPicPr>
        <p:blipFill rotWithShape="1">
          <a:blip r:embed="rId23">
            <a:alphaModFix/>
          </a:blip>
          <a:srcRect/>
          <a:stretch/>
        </p:blipFill>
        <p:spPr>
          <a:xfrm>
            <a:off x="9359506" y="6007591"/>
            <a:ext cx="1920215" cy="434661"/>
          </a:xfrm>
          <a:prstGeom prst="rect">
            <a:avLst/>
          </a:prstGeom>
          <a:noFill/>
          <a:ln>
            <a:noFill/>
          </a:ln>
        </p:spPr>
      </p:pic>
      <p:pic>
        <p:nvPicPr>
          <p:cNvPr id="9" name="Google Shape;9;p1"/>
          <p:cNvPicPr preferRelativeResize="0"/>
          <p:nvPr/>
        </p:nvPicPr>
        <p:blipFill rotWithShape="1">
          <a:blip r:embed="rId24">
            <a:alphaModFix/>
          </a:blip>
          <a:srcRect/>
          <a:stretch/>
        </p:blipFill>
        <p:spPr>
          <a:xfrm>
            <a:off x="8304246" y="5925278"/>
            <a:ext cx="750857" cy="700801"/>
          </a:xfrm>
          <a:prstGeom prst="rect">
            <a:avLst/>
          </a:prstGeom>
          <a:noFill/>
          <a:ln>
            <a:noFill/>
          </a:ln>
        </p:spPr>
      </p:pic>
      <p:sp>
        <p:nvSpPr>
          <p:cNvPr id="10" name="Google Shape;10;p1"/>
          <p:cNvSpPr txBox="1"/>
          <p:nvPr/>
        </p:nvSpPr>
        <p:spPr>
          <a:xfrm>
            <a:off x="162400" y="5967867"/>
            <a:ext cx="4000000" cy="574604"/>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sv" sz="1067">
                <a:solidFill>
                  <a:srgbClr val="110046"/>
                </a:solidFill>
              </a:rPr>
              <a:t>Copyright DigJourney </a:t>
            </a:r>
            <a:endParaRPr sz="1067">
              <a:solidFill>
                <a:srgbClr val="110046"/>
              </a:solidFill>
            </a:endParaRPr>
          </a:p>
          <a:p>
            <a:pPr marL="0" lvl="0" indent="0" algn="l" rtl="0">
              <a:spcBef>
                <a:spcPts val="0"/>
              </a:spcBef>
              <a:spcAft>
                <a:spcPts val="0"/>
              </a:spcAft>
              <a:buNone/>
            </a:pPr>
            <a:r>
              <a:rPr lang="sv" sz="1067">
                <a:solidFill>
                  <a:srgbClr val="110046"/>
                </a:solidFill>
              </a:rPr>
              <a:t>Licencierat av Region Västerbotten</a:t>
            </a:r>
            <a:endParaRPr sz="1067">
              <a:solidFill>
                <a:srgbClr val="110046"/>
              </a:solidFill>
            </a:endParaRPr>
          </a:p>
        </p:txBody>
      </p:sp>
    </p:spTree>
    <p:extLst>
      <p:ext uri="{BB962C8B-B14F-4D97-AF65-F5344CB8AC3E}">
        <p14:creationId xmlns:p14="http://schemas.microsoft.com/office/powerpoint/2010/main" val="2874304962"/>
      </p:ext>
    </p:extLst>
  </p:cSld>
  <p:clrMap bg1="lt1" tx1="dk1" bg2="dk2" tx2="lt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 id="2147483948" r:id="rId13"/>
    <p:sldLayoutId id="2147483949" r:id="rId14"/>
    <p:sldLayoutId id="2147483950" r:id="rId15"/>
    <p:sldLayoutId id="2147483951" r:id="rId16"/>
    <p:sldLayoutId id="2147483952" r:id="rId17"/>
    <p:sldLayoutId id="2147483953" r:id="rId18"/>
    <p:sldLayoutId id="2147483954" r:id="rId19"/>
    <p:sldLayoutId id="2147483955" r:id="rId20"/>
    <p:sldLayoutId id="2147483956"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643">
          <p15:clr>
            <a:srgbClr val="F26B43"/>
          </p15:clr>
        </p15:guide>
        <p15:guide id="2" pos="476">
          <p15:clr>
            <a:srgbClr val="F26B43"/>
          </p15:clr>
        </p15:guide>
        <p15:guide id="3" orient="horz" pos="158">
          <p15:clr>
            <a:srgbClr val="F26B43"/>
          </p15:clr>
        </p15:guide>
        <p15:guide id="4" orient="horz" pos="259">
          <p15:clr>
            <a:srgbClr val="F26B43"/>
          </p15:clr>
        </p15:guide>
        <p15:guide id="5" orient="horz" pos="835">
          <p15:clr>
            <a:srgbClr val="F26B43"/>
          </p15:clr>
        </p15:guide>
        <p15:guide id="6" orient="horz" pos="730">
          <p15:clr>
            <a:srgbClr val="F26B43"/>
          </p15:clr>
        </p15:guide>
        <p15:guide id="7" pos="5329">
          <p15:clr>
            <a:srgbClr val="F26B43"/>
          </p15:clr>
        </p15:guide>
        <p15:guide id="8" pos="249">
          <p15:clr>
            <a:srgbClr val="F26B43"/>
          </p15:clr>
        </p15:guide>
        <p15:guide id="9" orient="horz" pos="2482">
          <p15:clr>
            <a:srgbClr val="F26B43"/>
          </p15:clr>
        </p15:guide>
        <p15:guide id="10" orient="horz" pos="358">
          <p15:clr>
            <a:srgbClr val="F26B43"/>
          </p15:clr>
        </p15:guide>
        <p15:guide id="11" orient="horz" pos="2835">
          <p15:clr>
            <a:srgbClr val="F26B43"/>
          </p15:clr>
        </p15:guide>
        <p15:guide id="12" orient="horz" pos="3044">
          <p15:clr>
            <a:srgbClr val="F26B43"/>
          </p15:clr>
        </p15:guide>
        <p15:guide id="13" pos="2880">
          <p15:clr>
            <a:srgbClr val="F26B43"/>
          </p15:clr>
        </p15:guide>
        <p15:guide id="14" pos="306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73.xml"/></Relationships>
</file>

<file path=ppt/slides/_rels/slide20.xml.rels><?xml version="1.0" encoding="UTF-8" standalone="yes"?>
<Relationships xmlns="http://schemas.openxmlformats.org/package/2006/relationships"><Relationship Id="rId3" Type="http://schemas.openxmlformats.org/officeDocument/2006/relationships/hyperlink" Target="http://support.microsoft.com/" TargetMode="External"/><Relationship Id="rId2" Type="http://schemas.openxmlformats.org/officeDocument/2006/relationships/notesSlide" Target="../notesSlides/notesSlide15.xml"/><Relationship Id="rId1" Type="http://schemas.openxmlformats.org/officeDocument/2006/relationships/slideLayout" Target="../slideLayouts/slideLayout26.xml"/><Relationship Id="rId4" Type="http://schemas.openxmlformats.org/officeDocument/2006/relationships/hyperlink" Target="https://insidan.skelleftea.se/m365"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2.xml"/></Relationships>
</file>

<file path=ppt/slides/_rels/slide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33.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1109CB3A-334C-4A61-9F52-BBFD696EA02D}"/>
              </a:ext>
            </a:extLst>
          </p:cNvPr>
          <p:cNvSpPr>
            <a:spLocks noGrp="1"/>
          </p:cNvSpPr>
          <p:nvPr>
            <p:ph type="ctrTitle"/>
          </p:nvPr>
        </p:nvSpPr>
        <p:spPr/>
        <p:txBody>
          <a:bodyPr/>
          <a:lstStyle/>
          <a:p>
            <a:r>
              <a:rPr lang="sv-SE" sz="5400"/>
              <a:t>Kreativa </a:t>
            </a:r>
            <a:br>
              <a:rPr lang="sv-SE" sz="5400"/>
            </a:br>
            <a:r>
              <a:rPr lang="sv-SE" sz="5400"/>
              <a:t>funktioner </a:t>
            </a:r>
            <a:br>
              <a:rPr lang="sv-SE" sz="5400"/>
            </a:br>
            <a:r>
              <a:rPr lang="sv-SE" sz="5400"/>
              <a:t>med M365</a:t>
            </a:r>
          </a:p>
        </p:txBody>
      </p:sp>
      <p:sp>
        <p:nvSpPr>
          <p:cNvPr id="7" name="Platshållare för text 6">
            <a:extLst>
              <a:ext uri="{FF2B5EF4-FFF2-40B4-BE49-F238E27FC236}">
                <a16:creationId xmlns:a16="http://schemas.microsoft.com/office/drawing/2014/main" id="{EEB0F5D3-AF57-4503-A306-89EB7833683D}"/>
              </a:ext>
            </a:extLst>
          </p:cNvPr>
          <p:cNvSpPr>
            <a:spLocks noGrp="1"/>
          </p:cNvSpPr>
          <p:nvPr>
            <p:ph type="body" idx="4294967295"/>
          </p:nvPr>
        </p:nvSpPr>
        <p:spPr>
          <a:xfrm>
            <a:off x="263352" y="476672"/>
            <a:ext cx="10271125" cy="787400"/>
          </a:xfrm>
        </p:spPr>
        <p:txBody>
          <a:bodyPr/>
          <a:lstStyle/>
          <a:p>
            <a:pPr algn="ctr"/>
            <a:r>
              <a:rPr lang="sv-SE" sz="3600">
                <a:solidFill>
                  <a:schemeClr val="bg1"/>
                </a:solidFill>
              </a:rPr>
              <a:t>Lärlabb A</a:t>
            </a:r>
          </a:p>
        </p:txBody>
      </p:sp>
      <p:sp>
        <p:nvSpPr>
          <p:cNvPr id="8" name="textruta 7">
            <a:extLst>
              <a:ext uri="{FF2B5EF4-FFF2-40B4-BE49-F238E27FC236}">
                <a16:creationId xmlns:a16="http://schemas.microsoft.com/office/drawing/2014/main" id="{0BD76A89-4E5D-291D-A2B5-97F14A9CA7D8}"/>
              </a:ext>
            </a:extLst>
          </p:cNvPr>
          <p:cNvSpPr txBox="1"/>
          <p:nvPr/>
        </p:nvSpPr>
        <p:spPr>
          <a:xfrm>
            <a:off x="1127448" y="4100332"/>
            <a:ext cx="7704856" cy="1200329"/>
          </a:xfrm>
          <a:prstGeom prst="rect">
            <a:avLst/>
          </a:prstGeom>
          <a:noFill/>
        </p:spPr>
        <p:txBody>
          <a:bodyPr wrap="square">
            <a:spAutoFit/>
          </a:bodyPr>
          <a:lstStyle/>
          <a:p>
            <a:pPr rtl="0">
              <a:spcBef>
                <a:spcPts val="0"/>
              </a:spcBef>
              <a:spcAft>
                <a:spcPts val="0"/>
              </a:spcAft>
            </a:pPr>
            <a:r>
              <a:rPr lang="sv-SE" sz="1800" b="0" i="0" u="none" strike="noStrike" dirty="0">
                <a:solidFill>
                  <a:srgbClr val="FFFFFF"/>
                </a:solidFill>
                <a:effectLst/>
                <a:latin typeface="Calibri" panose="020F0502020204030204" pitchFamily="34" charset="0"/>
              </a:rPr>
              <a:t>Syfte:  Skapa nyfikenhet och testa på ett kravlöst sätt</a:t>
            </a:r>
          </a:p>
          <a:p>
            <a:pPr rtl="0">
              <a:spcBef>
                <a:spcPts val="0"/>
              </a:spcBef>
              <a:spcAft>
                <a:spcPts val="0"/>
              </a:spcAft>
            </a:pPr>
            <a:r>
              <a:rPr lang="sv-SE" sz="1800" b="0" i="0" u="none" strike="noStrike" dirty="0">
                <a:solidFill>
                  <a:srgbClr val="FFFFFF"/>
                </a:solidFill>
                <a:effectLst/>
                <a:latin typeface="Calibri" panose="020F0502020204030204" pitchFamily="34" charset="0"/>
              </a:rPr>
              <a:t>Ambition: Träna på nya sätt att som ledare skapa och kommunicera digitalt</a:t>
            </a:r>
            <a:endParaRPr lang="sv-SE" b="0" dirty="0">
              <a:effectLst/>
            </a:endParaRPr>
          </a:p>
          <a:p>
            <a:br>
              <a:rPr lang="sv-SE" dirty="0"/>
            </a:br>
            <a:endParaRPr lang="sv-SE" dirty="0"/>
          </a:p>
        </p:txBody>
      </p:sp>
      <p:pic>
        <p:nvPicPr>
          <p:cNvPr id="2" name="Bildobjekt 2">
            <a:extLst>
              <a:ext uri="{FF2B5EF4-FFF2-40B4-BE49-F238E27FC236}">
                <a16:creationId xmlns:a16="http://schemas.microsoft.com/office/drawing/2014/main" id="{395F634A-F2BA-7C5D-D050-4F40280B8626}"/>
              </a:ext>
            </a:extLst>
          </p:cNvPr>
          <p:cNvPicPr>
            <a:picLocks noChangeAspect="1"/>
          </p:cNvPicPr>
          <p:nvPr/>
        </p:nvPicPr>
        <p:blipFill>
          <a:blip r:embed="rId3"/>
          <a:stretch>
            <a:fillRect/>
          </a:stretch>
        </p:blipFill>
        <p:spPr>
          <a:xfrm>
            <a:off x="6842312" y="5796634"/>
            <a:ext cx="5118846" cy="878878"/>
          </a:xfrm>
          <a:prstGeom prst="rect">
            <a:avLst/>
          </a:prstGeom>
        </p:spPr>
      </p:pic>
      <p:sp>
        <p:nvSpPr>
          <p:cNvPr id="3" name="Rektangel: rundade hörn 2">
            <a:extLst>
              <a:ext uri="{FF2B5EF4-FFF2-40B4-BE49-F238E27FC236}">
                <a16:creationId xmlns:a16="http://schemas.microsoft.com/office/drawing/2014/main" id="{D1857A59-C282-3D51-88AC-21A0D6CA022F}"/>
              </a:ext>
            </a:extLst>
          </p:cNvPr>
          <p:cNvSpPr/>
          <p:nvPr/>
        </p:nvSpPr>
        <p:spPr>
          <a:xfrm>
            <a:off x="145676" y="5961529"/>
            <a:ext cx="2431676" cy="58270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623601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50A0"/>
        </a:solidFill>
        <a:effectLst/>
      </p:bgPr>
    </p:bg>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44EF5EF7-C769-405D-A221-7BD3F6BB7D2F}"/>
              </a:ext>
            </a:extLst>
          </p:cNvPr>
          <p:cNvSpPr>
            <a:spLocks noGrp="1"/>
          </p:cNvSpPr>
          <p:nvPr>
            <p:ph type="body" sz="quarter" idx="10"/>
          </p:nvPr>
        </p:nvSpPr>
        <p:spPr>
          <a:xfrm>
            <a:off x="609599" y="1874838"/>
            <a:ext cx="5630417" cy="3641725"/>
          </a:xfrm>
        </p:spPr>
        <p:txBody>
          <a:bodyPr/>
          <a:lstStyle/>
          <a:p>
            <a:pPr marL="0" indent="0">
              <a:buNone/>
            </a:pPr>
            <a:r>
              <a:rPr lang="sv-SE" dirty="0"/>
              <a:t>Välj hur du vill dela.</a:t>
            </a:r>
          </a:p>
          <a:p>
            <a:pPr marL="457200" indent="-457200">
              <a:buFont typeface="+mj-lt"/>
              <a:buAutoNum type="arabicPeriod" startAt="19"/>
            </a:pPr>
            <a:r>
              <a:rPr lang="sv-SE" dirty="0"/>
              <a:t>”</a:t>
            </a:r>
            <a:r>
              <a:rPr lang="sv-SE" b="1" dirty="0"/>
              <a:t>Personen/</a:t>
            </a:r>
            <a:r>
              <a:rPr lang="sv-SE" b="1" dirty="0" err="1"/>
              <a:t>erna</a:t>
            </a:r>
            <a:r>
              <a:rPr lang="sv-SE" b="1" dirty="0"/>
              <a:t> i chatten</a:t>
            </a:r>
            <a:r>
              <a:rPr lang="sv-SE" dirty="0"/>
              <a:t>”</a:t>
            </a:r>
          </a:p>
          <a:p>
            <a:pPr marL="833438" lvl="1" indent="-457200"/>
            <a:r>
              <a:rPr lang="sv-SE" dirty="0"/>
              <a:t>då får även framtida chattmedlemmar tillgång.</a:t>
            </a:r>
          </a:p>
          <a:p>
            <a:pPr marL="833438" lvl="1" indent="-457200"/>
            <a:r>
              <a:rPr lang="sv-SE" dirty="0"/>
              <a:t>Om du istället delar länken i ett inlägg i Teams kan du välja medlemmarna i det teamet.</a:t>
            </a:r>
          </a:p>
          <a:p>
            <a:pPr marL="457200" indent="-457200">
              <a:buFont typeface="+mj-lt"/>
              <a:buAutoNum type="arabicPeriod" startAt="19"/>
            </a:pPr>
            <a:r>
              <a:rPr lang="sv-SE" dirty="0"/>
              <a:t>Du kan välja att dela länken på andra sätt, ex för alla inom din organisation, eller till specifika personer du väljer.</a:t>
            </a:r>
          </a:p>
          <a:p>
            <a:pPr marL="457200" indent="-457200">
              <a:buFont typeface="+mj-lt"/>
              <a:buAutoNum type="arabicPeriod" startAt="19"/>
            </a:pPr>
            <a:r>
              <a:rPr lang="sv-SE" dirty="0"/>
              <a:t>Klicka på </a:t>
            </a:r>
            <a:r>
              <a:rPr lang="sv-SE" b="1" dirty="0"/>
              <a:t>Använd</a:t>
            </a:r>
          </a:p>
          <a:p>
            <a:pPr marL="0" indent="0">
              <a:buNone/>
            </a:pPr>
            <a:r>
              <a:rPr lang="sv-SE" i="1" dirty="0"/>
              <a:t>Skicka iväg meddelandet</a:t>
            </a:r>
          </a:p>
          <a:p>
            <a:pPr marL="457200" indent="-457200">
              <a:buFont typeface="+mj-lt"/>
              <a:buAutoNum type="arabicPeriod" startAt="19"/>
            </a:pPr>
            <a:endParaRPr lang="sv-SE" dirty="0"/>
          </a:p>
          <a:p>
            <a:pPr marL="457200" indent="-457200">
              <a:buFont typeface="+mj-lt"/>
              <a:buAutoNum type="arabicPeriod" startAt="19"/>
            </a:pPr>
            <a:endParaRPr lang="sv-SE" dirty="0"/>
          </a:p>
        </p:txBody>
      </p:sp>
      <p:sp>
        <p:nvSpPr>
          <p:cNvPr id="3" name="Rubrik 2">
            <a:extLst>
              <a:ext uri="{FF2B5EF4-FFF2-40B4-BE49-F238E27FC236}">
                <a16:creationId xmlns:a16="http://schemas.microsoft.com/office/drawing/2014/main" id="{2A755D83-4409-4CB6-8FC4-C0E8DC228C9F}"/>
              </a:ext>
            </a:extLst>
          </p:cNvPr>
          <p:cNvSpPr>
            <a:spLocks noGrp="1"/>
          </p:cNvSpPr>
          <p:nvPr>
            <p:ph type="title"/>
          </p:nvPr>
        </p:nvSpPr>
        <p:spPr>
          <a:xfrm>
            <a:off x="609600" y="731520"/>
            <a:ext cx="7574632" cy="1143000"/>
          </a:xfrm>
        </p:spPr>
        <p:txBody>
          <a:bodyPr/>
          <a:lstStyle/>
          <a:p>
            <a:r>
              <a:rPr lang="sv-SE" sz="3200"/>
              <a:t>Dela </a:t>
            </a:r>
            <a:r>
              <a:rPr lang="sv-SE" sz="3200">
                <a:latin typeface="Open Sans Light" panose="020B0306030504020204" pitchFamily="34" charset="0"/>
                <a:ea typeface="Open Sans Light" panose="020B0306030504020204" pitchFamily="34" charset="0"/>
                <a:cs typeface="Open Sans Light" panose="020B0306030504020204" pitchFamily="34" charset="0"/>
              </a:rPr>
              <a:t>inspelningen </a:t>
            </a:r>
            <a:r>
              <a:rPr lang="sv-SE" sz="2800"/>
              <a:t>till rätt personer </a:t>
            </a:r>
            <a:endParaRPr lang="sv-SE">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9" name="Bildobjekt 8">
            <a:extLst>
              <a:ext uri="{FF2B5EF4-FFF2-40B4-BE49-F238E27FC236}">
                <a16:creationId xmlns:a16="http://schemas.microsoft.com/office/drawing/2014/main" id="{B6BC39C4-5724-3E02-ADE5-1CFDD1ACB77B}"/>
              </a:ext>
            </a:extLst>
          </p:cNvPr>
          <p:cNvPicPr>
            <a:picLocks noChangeAspect="1"/>
          </p:cNvPicPr>
          <p:nvPr/>
        </p:nvPicPr>
        <p:blipFill>
          <a:blip r:embed="rId3"/>
          <a:stretch>
            <a:fillRect/>
          </a:stretch>
        </p:blipFill>
        <p:spPr>
          <a:xfrm>
            <a:off x="8184232" y="424238"/>
            <a:ext cx="3523809" cy="6009524"/>
          </a:xfrm>
          <a:prstGeom prst="rect">
            <a:avLst/>
          </a:prstGeom>
        </p:spPr>
      </p:pic>
    </p:spTree>
    <p:extLst>
      <p:ext uri="{BB962C8B-B14F-4D97-AF65-F5344CB8AC3E}">
        <p14:creationId xmlns:p14="http://schemas.microsoft.com/office/powerpoint/2010/main" val="4153259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50A0"/>
        </a:solidFill>
        <a:effectLst/>
      </p:bgPr>
    </p:bg>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C0080939-11C2-4EF1-B15A-8F3DB733340F}"/>
              </a:ext>
            </a:extLst>
          </p:cNvPr>
          <p:cNvSpPr>
            <a:spLocks noGrp="1"/>
          </p:cNvSpPr>
          <p:nvPr>
            <p:ph type="body" sz="quarter" idx="10"/>
          </p:nvPr>
        </p:nvSpPr>
        <p:spPr>
          <a:xfrm>
            <a:off x="609600" y="1874838"/>
            <a:ext cx="3686200" cy="3641725"/>
          </a:xfrm>
        </p:spPr>
        <p:txBody>
          <a:bodyPr/>
          <a:lstStyle/>
          <a:p>
            <a:pPr marL="457200" indent="-457200">
              <a:buFont typeface="+mj-lt"/>
              <a:buAutoNum type="arabicPeriod" startAt="22"/>
            </a:pPr>
            <a:r>
              <a:rPr lang="sv-SE" dirty="0"/>
              <a:t>Gå till </a:t>
            </a:r>
            <a:r>
              <a:rPr lang="sv-SE" b="1" dirty="0"/>
              <a:t>Chatt</a:t>
            </a:r>
            <a:r>
              <a:rPr lang="sv-SE" dirty="0"/>
              <a:t> i Teams</a:t>
            </a:r>
          </a:p>
          <a:p>
            <a:pPr marL="457200" indent="-457200">
              <a:buFont typeface="+mj-lt"/>
              <a:buAutoNum type="arabicPeriod" startAt="22"/>
            </a:pPr>
            <a:r>
              <a:rPr lang="sv-SE" dirty="0"/>
              <a:t>Klicka på mötets chatt</a:t>
            </a:r>
          </a:p>
          <a:p>
            <a:pPr marL="457200" indent="-457200">
              <a:buFont typeface="+mj-lt"/>
              <a:buAutoNum type="arabicPeriod" startAt="22"/>
            </a:pPr>
            <a:r>
              <a:rPr lang="sv-SE" dirty="0"/>
              <a:t>Klicka på inspelningens </a:t>
            </a:r>
            <a:r>
              <a:rPr lang="sv-SE" b="1" dirty="0"/>
              <a:t>…</a:t>
            </a:r>
          </a:p>
          <a:p>
            <a:pPr marL="457200" indent="-457200">
              <a:buFont typeface="+mj-lt"/>
              <a:buAutoNum type="arabicPeriod" startAt="22"/>
            </a:pPr>
            <a:r>
              <a:rPr lang="sv-SE" dirty="0"/>
              <a:t>Välj </a:t>
            </a:r>
            <a:r>
              <a:rPr lang="sv-SE" b="1" dirty="0"/>
              <a:t>Öppna i Stream</a:t>
            </a:r>
            <a:r>
              <a:rPr lang="sv-SE" dirty="0"/>
              <a:t> istället för Hämta länk.</a:t>
            </a:r>
          </a:p>
        </p:txBody>
      </p:sp>
      <p:sp>
        <p:nvSpPr>
          <p:cNvPr id="3" name="Rubrik 2">
            <a:extLst>
              <a:ext uri="{FF2B5EF4-FFF2-40B4-BE49-F238E27FC236}">
                <a16:creationId xmlns:a16="http://schemas.microsoft.com/office/drawing/2014/main" id="{334AB6EC-F01A-4993-82FF-473E4DCE9CA1}"/>
              </a:ext>
            </a:extLst>
          </p:cNvPr>
          <p:cNvSpPr>
            <a:spLocks noGrp="1"/>
          </p:cNvSpPr>
          <p:nvPr>
            <p:ph type="title"/>
          </p:nvPr>
        </p:nvSpPr>
        <p:spPr/>
        <p:txBody>
          <a:bodyPr/>
          <a:lstStyle/>
          <a:p>
            <a:r>
              <a:rPr lang="sv-SE"/>
              <a:t>Öppna </a:t>
            </a:r>
            <a:r>
              <a:rPr lang="sv-SE">
                <a:latin typeface="Open Sans Light" panose="020B0306030504020204" pitchFamily="34" charset="0"/>
                <a:ea typeface="Open Sans Light" panose="020B0306030504020204" pitchFamily="34" charset="0"/>
                <a:cs typeface="Open Sans Light" panose="020B0306030504020204" pitchFamily="34" charset="0"/>
              </a:rPr>
              <a:t>inspelningen</a:t>
            </a:r>
          </a:p>
        </p:txBody>
      </p:sp>
      <p:pic>
        <p:nvPicPr>
          <p:cNvPr id="8" name="Bildobjekt 7">
            <a:extLst>
              <a:ext uri="{FF2B5EF4-FFF2-40B4-BE49-F238E27FC236}">
                <a16:creationId xmlns:a16="http://schemas.microsoft.com/office/drawing/2014/main" id="{52150EC9-0993-44D9-B8A8-F926DD2A1BB8}"/>
              </a:ext>
            </a:extLst>
          </p:cNvPr>
          <p:cNvPicPr>
            <a:picLocks noChangeAspect="1"/>
          </p:cNvPicPr>
          <p:nvPr/>
        </p:nvPicPr>
        <p:blipFill>
          <a:blip r:embed="rId2"/>
          <a:stretch>
            <a:fillRect/>
          </a:stretch>
        </p:blipFill>
        <p:spPr>
          <a:xfrm>
            <a:off x="4439817" y="2070989"/>
            <a:ext cx="7560840" cy="2668130"/>
          </a:xfrm>
          <a:prstGeom prst="rect">
            <a:avLst/>
          </a:prstGeom>
        </p:spPr>
      </p:pic>
    </p:spTree>
    <p:extLst>
      <p:ext uri="{BB962C8B-B14F-4D97-AF65-F5344CB8AC3E}">
        <p14:creationId xmlns:p14="http://schemas.microsoft.com/office/powerpoint/2010/main" val="1418295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50A0"/>
        </a:solidFill>
        <a:effectLst/>
      </p:bgPr>
    </p:bg>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E49E447C-BD0F-43AC-A4DB-0573925F34E1}"/>
              </a:ext>
            </a:extLst>
          </p:cNvPr>
          <p:cNvSpPr>
            <a:spLocks noGrp="1"/>
          </p:cNvSpPr>
          <p:nvPr>
            <p:ph type="body" sz="quarter" idx="10"/>
          </p:nvPr>
        </p:nvSpPr>
        <p:spPr>
          <a:xfrm>
            <a:off x="609600" y="1874838"/>
            <a:ext cx="4599709" cy="4840911"/>
          </a:xfrm>
        </p:spPr>
        <p:txBody>
          <a:bodyPr numCol="1" spcCol="180000"/>
          <a:lstStyle/>
          <a:p>
            <a:pPr marL="457200" indent="-457200">
              <a:buFont typeface="+mj-lt"/>
              <a:buAutoNum type="arabicPeriod" startAt="26"/>
            </a:pPr>
            <a:r>
              <a:rPr lang="sv-SE" dirty="0"/>
              <a:t>Klicka på </a:t>
            </a:r>
            <a:r>
              <a:rPr lang="sv-SE" b="1" dirty="0"/>
              <a:t>Dela</a:t>
            </a:r>
          </a:p>
          <a:p>
            <a:pPr marL="457200" indent="-457200">
              <a:buFont typeface="+mj-lt"/>
              <a:buAutoNum type="arabicPeriod" startAt="26"/>
            </a:pPr>
            <a:r>
              <a:rPr lang="sv-SE" dirty="0"/>
              <a:t>Välj </a:t>
            </a:r>
            <a:r>
              <a:rPr lang="sv-SE" b="1" dirty="0"/>
              <a:t>Hantera åtkomst</a:t>
            </a:r>
          </a:p>
          <a:p>
            <a:pPr marL="457200" indent="-457200">
              <a:buFont typeface="+mj-lt"/>
              <a:buAutoNum type="arabicPeriod" startAt="26"/>
            </a:pPr>
            <a:r>
              <a:rPr lang="sv-SE" dirty="0"/>
              <a:t>Välj </a:t>
            </a:r>
            <a:r>
              <a:rPr lang="sv-SE" b="1" dirty="0"/>
              <a:t>Sluta dela</a:t>
            </a:r>
          </a:p>
          <a:p>
            <a:pPr marL="457200" indent="-457200">
              <a:buFont typeface="+mj-lt"/>
              <a:buAutoNum type="arabicPeriod" startAt="26"/>
            </a:pPr>
            <a:r>
              <a:rPr lang="sv-SE" dirty="0"/>
              <a:t>Här kan du ändra </a:t>
            </a:r>
            <a:r>
              <a:rPr lang="sv-SE" b="1" dirty="0"/>
              <a:t>förfallodatum</a:t>
            </a:r>
            <a:r>
              <a:rPr lang="sv-SE" dirty="0"/>
              <a:t>, det är </a:t>
            </a:r>
            <a:r>
              <a:rPr lang="sv-SE" i="1" dirty="0"/>
              <a:t>automatiskt 60 dagar </a:t>
            </a:r>
            <a:r>
              <a:rPr lang="sv-SE" dirty="0"/>
              <a:t>efter inspelning</a:t>
            </a:r>
          </a:p>
          <a:p>
            <a:pPr marL="457200" indent="-457200">
              <a:buFont typeface="+mj-lt"/>
              <a:buAutoNum type="arabicPeriod" startAt="26"/>
            </a:pPr>
            <a:r>
              <a:rPr lang="sv-SE" dirty="0"/>
              <a:t>Klicka på titeln. </a:t>
            </a:r>
          </a:p>
          <a:p>
            <a:pPr marL="457200" indent="-457200">
              <a:buFont typeface="+mj-lt"/>
              <a:buAutoNum type="arabicPeriod" startAt="26"/>
            </a:pPr>
            <a:r>
              <a:rPr lang="sv-SE" dirty="0"/>
              <a:t>Klicka på </a:t>
            </a:r>
            <a:r>
              <a:rPr lang="sv-SE" b="1" dirty="0"/>
              <a:t>Inspelningar</a:t>
            </a:r>
          </a:p>
          <a:p>
            <a:pPr marL="457200" indent="-457200">
              <a:buFont typeface="+mj-lt"/>
              <a:buAutoNum type="arabicPeriod" startAt="26"/>
            </a:pPr>
            <a:r>
              <a:rPr lang="sv-SE" dirty="0"/>
              <a:t>Markera filen</a:t>
            </a:r>
          </a:p>
          <a:p>
            <a:pPr marL="457200" indent="-457200">
              <a:buFont typeface="+mj-lt"/>
              <a:buAutoNum type="arabicPeriod" startAt="26"/>
            </a:pPr>
            <a:r>
              <a:rPr lang="sv-SE" dirty="0"/>
              <a:t>Välj </a:t>
            </a:r>
            <a:r>
              <a:rPr lang="sv-SE" b="1" dirty="0"/>
              <a:t>Ta bort</a:t>
            </a:r>
          </a:p>
        </p:txBody>
      </p:sp>
      <p:sp>
        <p:nvSpPr>
          <p:cNvPr id="8" name="Rubrik 7">
            <a:extLst>
              <a:ext uri="{FF2B5EF4-FFF2-40B4-BE49-F238E27FC236}">
                <a16:creationId xmlns:a16="http://schemas.microsoft.com/office/drawing/2014/main" id="{FC1D781B-1769-468C-B863-941EB5CD2CA8}"/>
              </a:ext>
            </a:extLst>
          </p:cNvPr>
          <p:cNvSpPr>
            <a:spLocks noGrp="1"/>
          </p:cNvSpPr>
          <p:nvPr>
            <p:ph type="title"/>
          </p:nvPr>
        </p:nvSpPr>
        <p:spPr>
          <a:xfrm>
            <a:off x="609600" y="731520"/>
            <a:ext cx="5320937" cy="1143000"/>
          </a:xfrm>
        </p:spPr>
        <p:txBody>
          <a:bodyPr/>
          <a:lstStyle/>
          <a:p>
            <a:r>
              <a:rPr lang="sv-SE" dirty="0"/>
              <a:t>Sluta dela och ta bort </a:t>
            </a:r>
            <a:r>
              <a:rPr lang="sv-SE" dirty="0">
                <a:latin typeface="Open Sans Light" panose="020B0306030504020204" pitchFamily="34" charset="0"/>
                <a:ea typeface="Open Sans Light" panose="020B0306030504020204" pitchFamily="34" charset="0"/>
                <a:cs typeface="Open Sans Light" panose="020B0306030504020204" pitchFamily="34" charset="0"/>
              </a:rPr>
              <a:t>inspelningen</a:t>
            </a:r>
            <a:endParaRPr lang="sv-SE" dirty="0"/>
          </a:p>
        </p:txBody>
      </p:sp>
      <p:pic>
        <p:nvPicPr>
          <p:cNvPr id="16" name="Bildobjekt 15">
            <a:extLst>
              <a:ext uri="{FF2B5EF4-FFF2-40B4-BE49-F238E27FC236}">
                <a16:creationId xmlns:a16="http://schemas.microsoft.com/office/drawing/2014/main" id="{CCD36A3B-D316-5F6B-59B2-33CAF82F1AE6}"/>
              </a:ext>
            </a:extLst>
          </p:cNvPr>
          <p:cNvPicPr>
            <a:picLocks noChangeAspect="1"/>
          </p:cNvPicPr>
          <p:nvPr/>
        </p:nvPicPr>
        <p:blipFill>
          <a:blip r:embed="rId3"/>
          <a:stretch>
            <a:fillRect/>
          </a:stretch>
        </p:blipFill>
        <p:spPr>
          <a:xfrm>
            <a:off x="5096098" y="142251"/>
            <a:ext cx="6982691" cy="6573498"/>
          </a:xfrm>
          <a:prstGeom prst="rect">
            <a:avLst/>
          </a:prstGeom>
        </p:spPr>
      </p:pic>
    </p:spTree>
    <p:extLst>
      <p:ext uri="{BB962C8B-B14F-4D97-AF65-F5344CB8AC3E}">
        <p14:creationId xmlns:p14="http://schemas.microsoft.com/office/powerpoint/2010/main" val="3662387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50A0"/>
        </a:solidFill>
        <a:effectLst/>
      </p:bgPr>
    </p:bg>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25C041A5-7FBC-45A6-B9EB-B9BA854F0728}"/>
              </a:ext>
            </a:extLst>
          </p:cNvPr>
          <p:cNvSpPr>
            <a:spLocks noGrp="1"/>
          </p:cNvSpPr>
          <p:nvPr>
            <p:ph type="body" sz="quarter" idx="10"/>
          </p:nvPr>
        </p:nvSpPr>
        <p:spPr/>
        <p:txBody>
          <a:bodyPr/>
          <a:lstStyle/>
          <a:p>
            <a:r>
              <a:rPr lang="sv-SE"/>
              <a:t>Spela in ett kort meddelande</a:t>
            </a:r>
          </a:p>
          <a:p>
            <a:r>
              <a:rPr lang="sv-SE"/>
              <a:t>Dela till någon i ett chattmeddelande</a:t>
            </a:r>
          </a:p>
          <a:p>
            <a:r>
              <a:rPr lang="sv-SE"/>
              <a:t>Sluta dela inspelningen</a:t>
            </a:r>
          </a:p>
          <a:p>
            <a:r>
              <a:rPr lang="sv-SE"/>
              <a:t>Ta bort inspelningen</a:t>
            </a:r>
          </a:p>
        </p:txBody>
      </p:sp>
      <p:sp>
        <p:nvSpPr>
          <p:cNvPr id="3" name="Rubrik 2">
            <a:extLst>
              <a:ext uri="{FF2B5EF4-FFF2-40B4-BE49-F238E27FC236}">
                <a16:creationId xmlns:a16="http://schemas.microsoft.com/office/drawing/2014/main" id="{98E1FEA8-D905-4DBE-8280-38A99AD1E376}"/>
              </a:ext>
            </a:extLst>
          </p:cNvPr>
          <p:cNvSpPr>
            <a:spLocks noGrp="1"/>
          </p:cNvSpPr>
          <p:nvPr>
            <p:ph type="title"/>
          </p:nvPr>
        </p:nvSpPr>
        <p:spPr/>
        <p:txBody>
          <a:bodyPr/>
          <a:lstStyle/>
          <a:p>
            <a:r>
              <a:rPr lang="sv-SE"/>
              <a:t>Labba </a:t>
            </a:r>
            <a:r>
              <a:rPr lang="sv-SE">
                <a:latin typeface="+mj-lt"/>
                <a:ea typeface="Open Sans Light" panose="020B0306030504020204" pitchFamily="34" charset="0"/>
                <a:cs typeface="Open Sans Light" panose="020B0306030504020204" pitchFamily="34" charset="0"/>
              </a:rPr>
              <a:t>med att </a:t>
            </a:r>
            <a:r>
              <a:rPr lang="sv-SE">
                <a:latin typeface="Open Sans Light" panose="020B0306030504020204" pitchFamily="34" charset="0"/>
                <a:ea typeface="Open Sans Light" panose="020B0306030504020204" pitchFamily="34" charset="0"/>
                <a:cs typeface="Open Sans Light" panose="020B0306030504020204" pitchFamily="34" charset="0"/>
              </a:rPr>
              <a:t>spela in, dela och ta bort en kort inspelning</a:t>
            </a:r>
          </a:p>
        </p:txBody>
      </p:sp>
    </p:spTree>
    <p:extLst>
      <p:ext uri="{BB962C8B-B14F-4D97-AF65-F5344CB8AC3E}">
        <p14:creationId xmlns:p14="http://schemas.microsoft.com/office/powerpoint/2010/main" val="373005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50A0"/>
        </a:solidFill>
        <a:effectLst/>
      </p:bgPr>
    </p:bg>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B6F6ABC4-2A55-4B03-B872-5B997839A9AA}"/>
              </a:ext>
            </a:extLst>
          </p:cNvPr>
          <p:cNvSpPr>
            <a:spLocks noGrp="1"/>
          </p:cNvSpPr>
          <p:nvPr>
            <p:ph type="body" sz="quarter" idx="10"/>
          </p:nvPr>
        </p:nvSpPr>
        <p:spPr>
          <a:xfrm>
            <a:off x="609600" y="1874838"/>
            <a:ext cx="6134472" cy="3641725"/>
          </a:xfrm>
        </p:spPr>
        <p:txBody>
          <a:bodyPr/>
          <a:lstStyle/>
          <a:p>
            <a:pPr marL="0" indent="0">
              <a:buNone/>
            </a:pPr>
            <a:r>
              <a:rPr lang="sv-SE"/>
              <a:t>Gå till teamet där du vill skapa ett meddelande.</a:t>
            </a:r>
          </a:p>
          <a:p>
            <a:pPr marL="457200" indent="-457200">
              <a:buAutoNum type="arabicPeriod"/>
            </a:pPr>
            <a:r>
              <a:rPr lang="sv-SE"/>
              <a:t>Klicka på kanalen du vill skapa meddelandet i</a:t>
            </a:r>
          </a:p>
          <a:p>
            <a:pPr marL="457200" indent="-457200">
              <a:buAutoNum type="arabicPeriod"/>
            </a:pPr>
            <a:r>
              <a:rPr lang="sv-SE"/>
              <a:t>Klicka på </a:t>
            </a:r>
            <a:r>
              <a:rPr lang="sv-SE" b="1"/>
              <a:t>Ny konversation</a:t>
            </a:r>
          </a:p>
          <a:p>
            <a:pPr marL="457200" indent="-457200">
              <a:buAutoNum type="arabicPeriod"/>
            </a:pPr>
            <a:r>
              <a:rPr lang="sv-SE"/>
              <a:t>Klicka på </a:t>
            </a:r>
            <a:r>
              <a:rPr lang="sv-SE" b="1"/>
              <a:t>A:et </a:t>
            </a:r>
            <a:r>
              <a:rPr lang="sv-SE"/>
              <a:t>med en penna</a:t>
            </a:r>
          </a:p>
          <a:p>
            <a:pPr marL="457200" indent="-457200">
              <a:buAutoNum type="arabicPeriod"/>
            </a:pPr>
            <a:r>
              <a:rPr lang="sv-SE"/>
              <a:t>Klicka på </a:t>
            </a:r>
            <a:r>
              <a:rPr lang="sv-SE" b="1"/>
              <a:t>Ny konversation</a:t>
            </a:r>
          </a:p>
          <a:p>
            <a:pPr marL="457200" indent="-457200">
              <a:buAutoNum type="arabicPeriod"/>
            </a:pPr>
            <a:r>
              <a:rPr lang="sv-SE"/>
              <a:t>Välj </a:t>
            </a:r>
            <a:r>
              <a:rPr lang="sv-SE" b="1"/>
              <a:t>Meddelande</a:t>
            </a:r>
          </a:p>
        </p:txBody>
      </p:sp>
      <p:sp>
        <p:nvSpPr>
          <p:cNvPr id="3" name="Rubrik 2">
            <a:extLst>
              <a:ext uri="{FF2B5EF4-FFF2-40B4-BE49-F238E27FC236}">
                <a16:creationId xmlns:a16="http://schemas.microsoft.com/office/drawing/2014/main" id="{801C22BC-88A9-4CE9-B52B-906E17D3B0D8}"/>
              </a:ext>
            </a:extLst>
          </p:cNvPr>
          <p:cNvSpPr>
            <a:spLocks noGrp="1"/>
          </p:cNvSpPr>
          <p:nvPr>
            <p:ph type="title"/>
          </p:nvPr>
        </p:nvSpPr>
        <p:spPr>
          <a:xfrm>
            <a:off x="609600" y="731520"/>
            <a:ext cx="6579102" cy="1143000"/>
          </a:xfrm>
        </p:spPr>
        <p:txBody>
          <a:bodyPr/>
          <a:lstStyle/>
          <a:p>
            <a:r>
              <a:rPr lang="sv-SE"/>
              <a:t>Skapa ett inlägg som ett meddelande </a:t>
            </a:r>
            <a:r>
              <a:rPr lang="sv-SE">
                <a:latin typeface="Open Sans Light" panose="020B0306030504020204" pitchFamily="34" charset="0"/>
                <a:ea typeface="Open Sans Light" panose="020B0306030504020204" pitchFamily="34" charset="0"/>
                <a:cs typeface="Open Sans Light" panose="020B0306030504020204" pitchFamily="34" charset="0"/>
              </a:rPr>
              <a:t>i Teams</a:t>
            </a:r>
          </a:p>
        </p:txBody>
      </p:sp>
      <p:pic>
        <p:nvPicPr>
          <p:cNvPr id="5" name="Bildobjekt 4">
            <a:extLst>
              <a:ext uri="{FF2B5EF4-FFF2-40B4-BE49-F238E27FC236}">
                <a16:creationId xmlns:a16="http://schemas.microsoft.com/office/drawing/2014/main" id="{83EA2F2A-6CE5-42A2-906A-EFF18D73C278}"/>
              </a:ext>
            </a:extLst>
          </p:cNvPr>
          <p:cNvPicPr>
            <a:picLocks noChangeAspect="1"/>
          </p:cNvPicPr>
          <p:nvPr/>
        </p:nvPicPr>
        <p:blipFill>
          <a:blip r:embed="rId2"/>
          <a:stretch>
            <a:fillRect/>
          </a:stretch>
        </p:blipFill>
        <p:spPr>
          <a:xfrm>
            <a:off x="7188702" y="221577"/>
            <a:ext cx="4782329" cy="3783488"/>
          </a:xfrm>
          <a:prstGeom prst="rect">
            <a:avLst/>
          </a:prstGeom>
        </p:spPr>
      </p:pic>
      <p:pic>
        <p:nvPicPr>
          <p:cNvPr id="7" name="Bildobjekt 6">
            <a:extLst>
              <a:ext uri="{FF2B5EF4-FFF2-40B4-BE49-F238E27FC236}">
                <a16:creationId xmlns:a16="http://schemas.microsoft.com/office/drawing/2014/main" id="{E2B9FF46-0E85-4449-8C4B-7404394A29AC}"/>
              </a:ext>
            </a:extLst>
          </p:cNvPr>
          <p:cNvPicPr>
            <a:picLocks noChangeAspect="1"/>
          </p:cNvPicPr>
          <p:nvPr/>
        </p:nvPicPr>
        <p:blipFill>
          <a:blip r:embed="rId3"/>
          <a:stretch>
            <a:fillRect/>
          </a:stretch>
        </p:blipFill>
        <p:spPr>
          <a:xfrm>
            <a:off x="6744072" y="4093702"/>
            <a:ext cx="5133333" cy="2561905"/>
          </a:xfrm>
          <a:prstGeom prst="rect">
            <a:avLst/>
          </a:prstGeom>
        </p:spPr>
      </p:pic>
    </p:spTree>
    <p:extLst>
      <p:ext uri="{BB962C8B-B14F-4D97-AF65-F5344CB8AC3E}">
        <p14:creationId xmlns:p14="http://schemas.microsoft.com/office/powerpoint/2010/main" val="235553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50A0"/>
        </a:solidFill>
        <a:effectLst/>
      </p:bgPr>
    </p:bg>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B6F6ABC4-2A55-4B03-B872-5B997839A9AA}"/>
              </a:ext>
            </a:extLst>
          </p:cNvPr>
          <p:cNvSpPr>
            <a:spLocks noGrp="1"/>
          </p:cNvSpPr>
          <p:nvPr>
            <p:ph type="body" sz="quarter" idx="10"/>
          </p:nvPr>
        </p:nvSpPr>
        <p:spPr>
          <a:xfrm>
            <a:off x="609600" y="1874838"/>
            <a:ext cx="5668137" cy="3641725"/>
          </a:xfrm>
        </p:spPr>
        <p:txBody>
          <a:bodyPr/>
          <a:lstStyle/>
          <a:p>
            <a:pPr marL="0" indent="0">
              <a:buNone/>
            </a:pPr>
            <a:r>
              <a:rPr lang="sv-SE"/>
              <a:t>Fyll i Rubrik och underrubrik och skriv ditt meddelande.</a:t>
            </a:r>
          </a:p>
          <a:p>
            <a:pPr marL="457200" indent="-457200">
              <a:buFont typeface="+mj-lt"/>
              <a:buAutoNum type="arabicPeriod" startAt="6"/>
            </a:pPr>
            <a:r>
              <a:rPr lang="sv-SE"/>
              <a:t>Klicka på </a:t>
            </a:r>
            <a:r>
              <a:rPr lang="sv-SE" b="1"/>
              <a:t>📎 gemet </a:t>
            </a:r>
            <a:r>
              <a:rPr lang="sv-SE"/>
              <a:t>för att hämta en fil</a:t>
            </a:r>
          </a:p>
          <a:p>
            <a:pPr marL="457200" indent="-457200">
              <a:buFont typeface="+mj-lt"/>
              <a:buAutoNum type="arabicPeriod" startAt="6"/>
            </a:pPr>
            <a:r>
              <a:rPr lang="sv-SE"/>
              <a:t>Välj </a:t>
            </a:r>
            <a:r>
              <a:rPr lang="sv-SE" b="1"/>
              <a:t>Bläddra bland Teams och Kanaler</a:t>
            </a:r>
          </a:p>
          <a:p>
            <a:pPr marL="457200" indent="-457200">
              <a:buFont typeface="+mj-lt"/>
              <a:buAutoNum type="arabicPeriod" startAt="6"/>
            </a:pPr>
            <a:r>
              <a:rPr lang="sv-SE"/>
              <a:t>Klicka på ⤴ </a:t>
            </a:r>
            <a:r>
              <a:rPr lang="sv-SE" err="1"/>
              <a:t>uppåtpilen</a:t>
            </a:r>
            <a:r>
              <a:rPr lang="sv-SE"/>
              <a:t> om du vill bifoga en fil från andra kanaler eller andra team</a:t>
            </a:r>
          </a:p>
          <a:p>
            <a:pPr marL="457200" indent="-457200">
              <a:buFont typeface="+mj-lt"/>
              <a:buAutoNum type="arabicPeriod" startAt="6"/>
            </a:pPr>
            <a:r>
              <a:rPr lang="sv-SE"/>
              <a:t>Välj filen du vill bifoga</a:t>
            </a:r>
          </a:p>
          <a:p>
            <a:pPr marL="457200" indent="-457200">
              <a:buFont typeface="+mj-lt"/>
              <a:buAutoNum type="arabicPeriod" startAt="6"/>
            </a:pPr>
            <a:r>
              <a:rPr lang="sv-SE"/>
              <a:t>Klicka på </a:t>
            </a:r>
            <a:r>
              <a:rPr lang="sv-SE" b="1"/>
              <a:t>Dela en länk</a:t>
            </a:r>
          </a:p>
        </p:txBody>
      </p:sp>
      <p:sp>
        <p:nvSpPr>
          <p:cNvPr id="3" name="Rubrik 2">
            <a:extLst>
              <a:ext uri="{FF2B5EF4-FFF2-40B4-BE49-F238E27FC236}">
                <a16:creationId xmlns:a16="http://schemas.microsoft.com/office/drawing/2014/main" id="{801C22BC-88A9-4CE9-B52B-906E17D3B0D8}"/>
              </a:ext>
            </a:extLst>
          </p:cNvPr>
          <p:cNvSpPr>
            <a:spLocks noGrp="1"/>
          </p:cNvSpPr>
          <p:nvPr>
            <p:ph type="title"/>
          </p:nvPr>
        </p:nvSpPr>
        <p:spPr>
          <a:xfrm>
            <a:off x="609600" y="731520"/>
            <a:ext cx="6579102" cy="1143000"/>
          </a:xfrm>
        </p:spPr>
        <p:txBody>
          <a:bodyPr/>
          <a:lstStyle/>
          <a:p>
            <a:r>
              <a:rPr lang="sv-SE"/>
              <a:t>Skriv meddelandet och bifoga en fil </a:t>
            </a:r>
            <a:r>
              <a:rPr lang="sv-SE">
                <a:latin typeface="Open Sans Light" panose="020B0306030504020204" pitchFamily="34" charset="0"/>
                <a:ea typeface="Open Sans Light" panose="020B0306030504020204" pitchFamily="34" charset="0"/>
                <a:cs typeface="Open Sans Light" panose="020B0306030504020204" pitchFamily="34" charset="0"/>
              </a:rPr>
              <a:t>i Teams</a:t>
            </a:r>
          </a:p>
        </p:txBody>
      </p:sp>
      <p:pic>
        <p:nvPicPr>
          <p:cNvPr id="6" name="Bildobjekt 5">
            <a:extLst>
              <a:ext uri="{FF2B5EF4-FFF2-40B4-BE49-F238E27FC236}">
                <a16:creationId xmlns:a16="http://schemas.microsoft.com/office/drawing/2014/main" id="{8838211E-C055-47ED-A5D9-3D5AB375475A}"/>
              </a:ext>
            </a:extLst>
          </p:cNvPr>
          <p:cNvPicPr>
            <a:picLocks noChangeAspect="1"/>
          </p:cNvPicPr>
          <p:nvPr/>
        </p:nvPicPr>
        <p:blipFill>
          <a:blip r:embed="rId2"/>
          <a:stretch>
            <a:fillRect/>
          </a:stretch>
        </p:blipFill>
        <p:spPr>
          <a:xfrm>
            <a:off x="7248128" y="116634"/>
            <a:ext cx="4796441" cy="3339002"/>
          </a:xfrm>
          <a:prstGeom prst="rect">
            <a:avLst/>
          </a:prstGeom>
        </p:spPr>
      </p:pic>
      <p:pic>
        <p:nvPicPr>
          <p:cNvPr id="9" name="Bildobjekt 8">
            <a:extLst>
              <a:ext uri="{FF2B5EF4-FFF2-40B4-BE49-F238E27FC236}">
                <a16:creationId xmlns:a16="http://schemas.microsoft.com/office/drawing/2014/main" id="{D70BB544-2240-4C69-9BF9-D869781071A4}"/>
              </a:ext>
            </a:extLst>
          </p:cNvPr>
          <p:cNvPicPr>
            <a:picLocks noChangeAspect="1"/>
          </p:cNvPicPr>
          <p:nvPr/>
        </p:nvPicPr>
        <p:blipFill>
          <a:blip r:embed="rId3"/>
          <a:stretch>
            <a:fillRect/>
          </a:stretch>
        </p:blipFill>
        <p:spPr>
          <a:xfrm>
            <a:off x="6405447" y="3846505"/>
            <a:ext cx="5668137" cy="2894861"/>
          </a:xfrm>
          <a:prstGeom prst="rect">
            <a:avLst/>
          </a:prstGeom>
        </p:spPr>
      </p:pic>
    </p:spTree>
    <p:extLst>
      <p:ext uri="{BB962C8B-B14F-4D97-AF65-F5344CB8AC3E}">
        <p14:creationId xmlns:p14="http://schemas.microsoft.com/office/powerpoint/2010/main" val="2043660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50A0"/>
        </a:solidFill>
        <a:effectLst/>
      </p:bgPr>
    </p:bg>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B6F6ABC4-2A55-4B03-B872-5B997839A9AA}"/>
              </a:ext>
            </a:extLst>
          </p:cNvPr>
          <p:cNvSpPr>
            <a:spLocks noGrp="1"/>
          </p:cNvSpPr>
          <p:nvPr>
            <p:ph type="body" sz="quarter" idx="10"/>
          </p:nvPr>
        </p:nvSpPr>
        <p:spPr>
          <a:xfrm>
            <a:off x="609600" y="1874838"/>
            <a:ext cx="5918448" cy="3641725"/>
          </a:xfrm>
        </p:spPr>
        <p:txBody>
          <a:bodyPr/>
          <a:lstStyle/>
          <a:p>
            <a:pPr marL="457200" indent="-457200">
              <a:buFont typeface="+mj-lt"/>
              <a:buAutoNum type="arabicPeriod" startAt="11"/>
            </a:pPr>
            <a:r>
              <a:rPr lang="sv-SE" sz="2000"/>
              <a:t>Klicka på dokumentet för att öppna det och samarbeta, alla i teamet kan redigera filen samtidigt.</a:t>
            </a:r>
          </a:p>
          <a:p>
            <a:pPr marL="457200" indent="-457200">
              <a:buFont typeface="+mj-lt"/>
              <a:buAutoNum type="arabicPeriod" startAt="11"/>
            </a:pPr>
            <a:r>
              <a:rPr lang="sv-SE" sz="2000"/>
              <a:t>Klicka</a:t>
            </a:r>
            <a:r>
              <a:rPr lang="sv-SE" sz="2000" b="1"/>
              <a:t> Svara </a:t>
            </a:r>
            <a:r>
              <a:rPr lang="sv-SE" sz="2000"/>
              <a:t>om du vill diskutera dokumentet i kanalens inlägg.</a:t>
            </a:r>
          </a:p>
          <a:p>
            <a:pPr marL="0" indent="0">
              <a:buNone/>
            </a:pPr>
            <a:r>
              <a:rPr lang="sv-SE" sz="2000" i="1"/>
              <a:t>Samarbeta i dokumentet genom att redigera det samtidigt eller vid olika tidpunkter.</a:t>
            </a:r>
          </a:p>
          <a:p>
            <a:pPr marL="457200" indent="-457200">
              <a:buFont typeface="+mj-lt"/>
              <a:buAutoNum type="arabicPeriod" startAt="13"/>
            </a:pPr>
            <a:r>
              <a:rPr lang="sv-SE" sz="2000"/>
              <a:t>Lägg till kommentar genom att markera text och klicka på </a:t>
            </a:r>
            <a:r>
              <a:rPr lang="sv-SE" sz="2000" b="1"/>
              <a:t>kommentarer</a:t>
            </a:r>
          </a:p>
          <a:p>
            <a:pPr marL="457200" indent="-457200">
              <a:buFont typeface="+mj-lt"/>
              <a:buAutoNum type="arabicPeriod" startAt="13"/>
            </a:pPr>
            <a:r>
              <a:rPr lang="sv-SE" sz="2000"/>
              <a:t>Klicka på </a:t>
            </a:r>
            <a:r>
              <a:rPr lang="sv-SE" sz="2000" b="1"/>
              <a:t>Ny</a:t>
            </a:r>
          </a:p>
          <a:p>
            <a:pPr marL="457200" indent="-457200">
              <a:buFont typeface="+mj-lt"/>
              <a:buAutoNum type="arabicPeriod" startAt="13"/>
            </a:pPr>
            <a:r>
              <a:rPr lang="sv-SE" sz="2000"/>
              <a:t>Omnämn en person med </a:t>
            </a:r>
            <a:r>
              <a:rPr lang="sv-SE" sz="2000" b="1"/>
              <a:t>@</a:t>
            </a:r>
            <a:r>
              <a:rPr lang="sv-SE" sz="2000"/>
              <a:t> och </a:t>
            </a:r>
            <a:r>
              <a:rPr lang="sv-SE" sz="2000" b="1"/>
              <a:t>skicka</a:t>
            </a:r>
            <a:r>
              <a:rPr lang="sv-SE" sz="2000"/>
              <a:t> kommentaren på den blå pilen</a:t>
            </a:r>
          </a:p>
          <a:p>
            <a:pPr marL="457200" indent="-457200">
              <a:buFont typeface="+mj-lt"/>
              <a:buAutoNum type="arabicPeriod" startAt="13"/>
            </a:pPr>
            <a:endParaRPr lang="sv-SE" sz="2000"/>
          </a:p>
        </p:txBody>
      </p:sp>
      <p:sp>
        <p:nvSpPr>
          <p:cNvPr id="3" name="Rubrik 2">
            <a:extLst>
              <a:ext uri="{FF2B5EF4-FFF2-40B4-BE49-F238E27FC236}">
                <a16:creationId xmlns:a16="http://schemas.microsoft.com/office/drawing/2014/main" id="{801C22BC-88A9-4CE9-B52B-906E17D3B0D8}"/>
              </a:ext>
            </a:extLst>
          </p:cNvPr>
          <p:cNvSpPr>
            <a:spLocks noGrp="1"/>
          </p:cNvSpPr>
          <p:nvPr>
            <p:ph type="title"/>
          </p:nvPr>
        </p:nvSpPr>
        <p:spPr>
          <a:xfrm>
            <a:off x="609600" y="731520"/>
            <a:ext cx="6579102" cy="1143000"/>
          </a:xfrm>
        </p:spPr>
        <p:txBody>
          <a:bodyPr/>
          <a:lstStyle/>
          <a:p>
            <a:r>
              <a:rPr lang="sv-SE"/>
              <a:t>Samarbeta i dokumentet </a:t>
            </a:r>
            <a:r>
              <a:rPr lang="sv-SE">
                <a:latin typeface="Open Sans Light" panose="020B0306030504020204" pitchFamily="34" charset="0"/>
                <a:ea typeface="Open Sans Light" panose="020B0306030504020204" pitchFamily="34" charset="0"/>
                <a:cs typeface="Open Sans Light" panose="020B0306030504020204" pitchFamily="34" charset="0"/>
              </a:rPr>
              <a:t>i Teams</a:t>
            </a:r>
          </a:p>
        </p:txBody>
      </p:sp>
      <p:pic>
        <p:nvPicPr>
          <p:cNvPr id="5" name="Bildobjekt 4">
            <a:extLst>
              <a:ext uri="{FF2B5EF4-FFF2-40B4-BE49-F238E27FC236}">
                <a16:creationId xmlns:a16="http://schemas.microsoft.com/office/drawing/2014/main" id="{157C02D0-96CD-47A0-974C-776B70FC3C29}"/>
              </a:ext>
            </a:extLst>
          </p:cNvPr>
          <p:cNvPicPr>
            <a:picLocks noChangeAspect="1"/>
          </p:cNvPicPr>
          <p:nvPr/>
        </p:nvPicPr>
        <p:blipFill>
          <a:blip r:embed="rId3"/>
          <a:stretch>
            <a:fillRect/>
          </a:stretch>
        </p:blipFill>
        <p:spPr>
          <a:xfrm>
            <a:off x="7716460" y="135456"/>
            <a:ext cx="4341897" cy="2933504"/>
          </a:xfrm>
          <a:prstGeom prst="rect">
            <a:avLst/>
          </a:prstGeom>
        </p:spPr>
      </p:pic>
      <p:pic>
        <p:nvPicPr>
          <p:cNvPr id="13" name="Bildobjekt 12">
            <a:extLst>
              <a:ext uri="{FF2B5EF4-FFF2-40B4-BE49-F238E27FC236}">
                <a16:creationId xmlns:a16="http://schemas.microsoft.com/office/drawing/2014/main" id="{E83032E6-7F9C-462A-BB19-80D7754584F7}"/>
              </a:ext>
            </a:extLst>
          </p:cNvPr>
          <p:cNvPicPr>
            <a:picLocks noChangeAspect="1"/>
          </p:cNvPicPr>
          <p:nvPr/>
        </p:nvPicPr>
        <p:blipFill>
          <a:blip r:embed="rId4"/>
          <a:stretch>
            <a:fillRect/>
          </a:stretch>
        </p:blipFill>
        <p:spPr>
          <a:xfrm>
            <a:off x="6805501" y="3365007"/>
            <a:ext cx="5237968" cy="3236947"/>
          </a:xfrm>
          <a:prstGeom prst="rect">
            <a:avLst/>
          </a:prstGeom>
        </p:spPr>
      </p:pic>
    </p:spTree>
    <p:extLst>
      <p:ext uri="{BB962C8B-B14F-4D97-AF65-F5344CB8AC3E}">
        <p14:creationId xmlns:p14="http://schemas.microsoft.com/office/powerpoint/2010/main" val="954742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50A0"/>
        </a:solidFill>
        <a:effectLst/>
      </p:bgPr>
    </p:bg>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25C041A5-7FBC-45A6-B9EB-B9BA854F0728}"/>
              </a:ext>
            </a:extLst>
          </p:cNvPr>
          <p:cNvSpPr>
            <a:spLocks noGrp="1"/>
          </p:cNvSpPr>
          <p:nvPr>
            <p:ph type="body" sz="quarter" idx="10"/>
          </p:nvPr>
        </p:nvSpPr>
        <p:spPr/>
        <p:txBody>
          <a:bodyPr/>
          <a:lstStyle/>
          <a:p>
            <a:r>
              <a:rPr lang="sv-SE"/>
              <a:t>Skapa och publicera ett meddelande i ett team</a:t>
            </a:r>
          </a:p>
          <a:p>
            <a:pPr marL="0" indent="0">
              <a:buNone/>
            </a:pPr>
            <a:endParaRPr lang="sv-SE"/>
          </a:p>
          <a:p>
            <a:pPr marL="0" indent="0">
              <a:buNone/>
            </a:pPr>
            <a:r>
              <a:rPr lang="sv-SE" i="1"/>
              <a:t>Valfritt:</a:t>
            </a:r>
          </a:p>
          <a:p>
            <a:pPr lvl="1"/>
            <a:r>
              <a:rPr lang="sv-SE"/>
              <a:t>Börja med att </a:t>
            </a:r>
          </a:p>
          <a:p>
            <a:pPr lvl="2"/>
            <a:r>
              <a:rPr lang="sv-SE"/>
              <a:t>dra in ett dokument från utforskaren till filer i teamets kanal </a:t>
            </a:r>
          </a:p>
          <a:p>
            <a:pPr lvl="2"/>
            <a:r>
              <a:rPr lang="sv-SE"/>
              <a:t>eller skapa en ny om du vill</a:t>
            </a:r>
          </a:p>
          <a:p>
            <a:pPr lvl="2"/>
            <a:r>
              <a:rPr lang="sv-SE"/>
              <a:t>eller hämta ett dokument från ett annat team</a:t>
            </a:r>
          </a:p>
          <a:p>
            <a:r>
              <a:rPr lang="sv-SE"/>
              <a:t>Bifoga ett dokument i meddelandet</a:t>
            </a:r>
          </a:p>
          <a:p>
            <a:r>
              <a:rPr lang="sv-SE"/>
              <a:t>Klicka på dokumentet och testa att skriva en kommentar i det</a:t>
            </a:r>
          </a:p>
        </p:txBody>
      </p:sp>
      <p:sp>
        <p:nvSpPr>
          <p:cNvPr id="3" name="Rubrik 2">
            <a:extLst>
              <a:ext uri="{FF2B5EF4-FFF2-40B4-BE49-F238E27FC236}">
                <a16:creationId xmlns:a16="http://schemas.microsoft.com/office/drawing/2014/main" id="{98E1FEA8-D905-4DBE-8280-38A99AD1E376}"/>
              </a:ext>
            </a:extLst>
          </p:cNvPr>
          <p:cNvSpPr>
            <a:spLocks noGrp="1"/>
          </p:cNvSpPr>
          <p:nvPr>
            <p:ph type="title"/>
          </p:nvPr>
        </p:nvSpPr>
        <p:spPr/>
        <p:txBody>
          <a:bodyPr/>
          <a:lstStyle/>
          <a:p>
            <a:r>
              <a:rPr lang="sv-SE"/>
              <a:t>Labba </a:t>
            </a:r>
            <a:r>
              <a:rPr lang="sv-SE">
                <a:latin typeface="+mj-lt"/>
                <a:ea typeface="Open Sans Light" panose="020B0306030504020204" pitchFamily="34" charset="0"/>
                <a:cs typeface="Open Sans Light" panose="020B0306030504020204" pitchFamily="34" charset="0"/>
              </a:rPr>
              <a:t>med att </a:t>
            </a:r>
            <a:r>
              <a:rPr lang="sv-SE">
                <a:latin typeface="Open Sans Light" panose="020B0306030504020204" pitchFamily="34" charset="0"/>
                <a:ea typeface="Open Sans Light" panose="020B0306030504020204" pitchFamily="34" charset="0"/>
                <a:cs typeface="Open Sans Light" panose="020B0306030504020204" pitchFamily="34" charset="0"/>
              </a:rPr>
              <a:t>skapa ett meddelande i ett Team</a:t>
            </a:r>
          </a:p>
        </p:txBody>
      </p:sp>
    </p:spTree>
    <p:extLst>
      <p:ext uri="{BB962C8B-B14F-4D97-AF65-F5344CB8AC3E}">
        <p14:creationId xmlns:p14="http://schemas.microsoft.com/office/powerpoint/2010/main" val="2136724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50A0"/>
        </a:solidFill>
        <a:effectLst/>
      </p:bgPr>
    </p:bg>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108402BE-193A-44E2-83ED-C48E136E6ECE}"/>
              </a:ext>
            </a:extLst>
          </p:cNvPr>
          <p:cNvSpPr>
            <a:spLocks noGrp="1"/>
          </p:cNvSpPr>
          <p:nvPr>
            <p:ph type="body" sz="quarter" idx="10"/>
          </p:nvPr>
        </p:nvSpPr>
        <p:spPr>
          <a:xfrm>
            <a:off x="609600" y="1874838"/>
            <a:ext cx="7574630" cy="3641725"/>
          </a:xfrm>
        </p:spPr>
        <p:txBody>
          <a:bodyPr/>
          <a:lstStyle/>
          <a:p>
            <a:pPr marL="457200" indent="-457200">
              <a:buFont typeface="+mj-lt"/>
              <a:buAutoNum type="arabicPeriod"/>
            </a:pPr>
            <a:r>
              <a:rPr lang="sv-SE" sz="1600" dirty="0"/>
              <a:t>Klicka på … längst ned i högra hörnet </a:t>
            </a:r>
            <a:br>
              <a:rPr lang="sv-SE" sz="1600" dirty="0"/>
            </a:br>
            <a:r>
              <a:rPr lang="sv-SE" sz="1600" dirty="0"/>
              <a:t>där du skriver ett nytt meddelande</a:t>
            </a:r>
          </a:p>
          <a:p>
            <a:pPr marL="833438" lvl="1" indent="-457200"/>
            <a:r>
              <a:rPr lang="sv-SE" sz="1200" dirty="0"/>
              <a:t>Nu hamnar Beröm-ikonen till vänster om …</a:t>
            </a:r>
          </a:p>
          <a:p>
            <a:pPr marL="457200" indent="-457200">
              <a:buFont typeface="+mj-lt"/>
              <a:buAutoNum type="arabicPeriod"/>
            </a:pPr>
            <a:r>
              <a:rPr lang="sv-SE" sz="1600" dirty="0"/>
              <a:t>Sök efter Beröm</a:t>
            </a:r>
          </a:p>
          <a:p>
            <a:pPr marL="457200" indent="-457200">
              <a:buFont typeface="+mj-lt"/>
              <a:buAutoNum type="arabicPeriod"/>
            </a:pPr>
            <a:r>
              <a:rPr lang="sv-SE" sz="1600" dirty="0"/>
              <a:t>Klicka på Beröm</a:t>
            </a:r>
          </a:p>
          <a:p>
            <a:pPr marL="457200" indent="-457200">
              <a:buFont typeface="+mj-lt"/>
              <a:buAutoNum type="arabicPeriod"/>
            </a:pPr>
            <a:r>
              <a:rPr lang="sv-SE" sz="1600" dirty="0"/>
              <a:t>Här ser du till vem/vilka du berömmer, i en 1-1 chatt är det 1 person, men i gruppchatt väljer du vilka du vill skicka till.</a:t>
            </a:r>
          </a:p>
          <a:p>
            <a:pPr marL="457200" indent="-457200">
              <a:buFont typeface="+mj-lt"/>
              <a:buAutoNum type="arabicPeriod"/>
            </a:pPr>
            <a:r>
              <a:rPr lang="sv-SE" sz="1600" dirty="0"/>
              <a:t>Välj ett märke</a:t>
            </a:r>
          </a:p>
          <a:p>
            <a:pPr marL="457200" indent="-457200">
              <a:buFont typeface="+mj-lt"/>
              <a:buAutoNum type="arabicPeriod"/>
            </a:pPr>
            <a:r>
              <a:rPr lang="sv-SE" sz="1600" dirty="0"/>
              <a:t>Skriv ett meddelande (valfritt)</a:t>
            </a:r>
          </a:p>
          <a:p>
            <a:pPr marL="457200" indent="-457200">
              <a:buFont typeface="+mj-lt"/>
              <a:buAutoNum type="arabicPeriod"/>
            </a:pPr>
            <a:r>
              <a:rPr lang="sv-SE" sz="1600" dirty="0"/>
              <a:t>Välj en bakgrund</a:t>
            </a:r>
          </a:p>
          <a:p>
            <a:pPr marL="457200" indent="-457200">
              <a:buFont typeface="+mj-lt"/>
              <a:buAutoNum type="arabicPeriod"/>
            </a:pPr>
            <a:r>
              <a:rPr lang="sv-SE" sz="1600" dirty="0"/>
              <a:t>Förhandsgranska </a:t>
            </a:r>
          </a:p>
          <a:p>
            <a:pPr marL="457200" indent="-457200">
              <a:buFont typeface="+mj-lt"/>
              <a:buAutoNum type="arabicPeriod"/>
            </a:pPr>
            <a:r>
              <a:rPr lang="sv-SE" sz="1600" dirty="0"/>
              <a:t>Skicka</a:t>
            </a:r>
          </a:p>
          <a:p>
            <a:pPr marL="457200" indent="-457200">
              <a:buFont typeface="+mj-lt"/>
              <a:buAutoNum type="arabicPeriod"/>
            </a:pPr>
            <a:r>
              <a:rPr lang="sv-SE" sz="1600" dirty="0"/>
              <a:t>I chatten dyker detta meddelande upp och personen/</a:t>
            </a:r>
            <a:r>
              <a:rPr lang="sv-SE" sz="1600" dirty="0" err="1"/>
              <a:t>erna</a:t>
            </a:r>
            <a:r>
              <a:rPr lang="sv-SE" sz="1600" dirty="0"/>
              <a:t> omnämns och får en notis i teams.</a:t>
            </a:r>
          </a:p>
          <a:p>
            <a:r>
              <a:rPr lang="sv-SE" sz="1600" dirty="0"/>
              <a:t>Går inte att skicka beröm i chattar med externa.</a:t>
            </a:r>
          </a:p>
        </p:txBody>
      </p:sp>
      <p:sp>
        <p:nvSpPr>
          <p:cNvPr id="3" name="Rubrik 2">
            <a:extLst>
              <a:ext uri="{FF2B5EF4-FFF2-40B4-BE49-F238E27FC236}">
                <a16:creationId xmlns:a16="http://schemas.microsoft.com/office/drawing/2014/main" id="{999BC927-8C00-4280-9857-7CE80BC540DD}"/>
              </a:ext>
            </a:extLst>
          </p:cNvPr>
          <p:cNvSpPr>
            <a:spLocks noGrp="1"/>
          </p:cNvSpPr>
          <p:nvPr>
            <p:ph type="title"/>
          </p:nvPr>
        </p:nvSpPr>
        <p:spPr/>
        <p:txBody>
          <a:bodyPr/>
          <a:lstStyle/>
          <a:p>
            <a:r>
              <a:rPr lang="sv-SE"/>
              <a:t>Beröm i Teams-chatt</a:t>
            </a:r>
          </a:p>
        </p:txBody>
      </p:sp>
      <p:pic>
        <p:nvPicPr>
          <p:cNvPr id="13" name="Bildobjekt 12">
            <a:extLst>
              <a:ext uri="{FF2B5EF4-FFF2-40B4-BE49-F238E27FC236}">
                <a16:creationId xmlns:a16="http://schemas.microsoft.com/office/drawing/2014/main" id="{3DA34C49-E4CF-4283-B0C3-31F156BBDE83}"/>
              </a:ext>
            </a:extLst>
          </p:cNvPr>
          <p:cNvPicPr>
            <a:picLocks noChangeAspect="1"/>
          </p:cNvPicPr>
          <p:nvPr/>
        </p:nvPicPr>
        <p:blipFill>
          <a:blip r:embed="rId3"/>
          <a:stretch>
            <a:fillRect/>
          </a:stretch>
        </p:blipFill>
        <p:spPr>
          <a:xfrm>
            <a:off x="4916579" y="478253"/>
            <a:ext cx="3055598" cy="2792533"/>
          </a:xfrm>
          <a:prstGeom prst="rect">
            <a:avLst/>
          </a:prstGeom>
        </p:spPr>
      </p:pic>
      <p:pic>
        <p:nvPicPr>
          <p:cNvPr id="5" name="Bildobjekt 4">
            <a:extLst>
              <a:ext uri="{FF2B5EF4-FFF2-40B4-BE49-F238E27FC236}">
                <a16:creationId xmlns:a16="http://schemas.microsoft.com/office/drawing/2014/main" id="{5E3339CE-0C89-6EF2-1CE3-D4977AA16EFD}"/>
              </a:ext>
            </a:extLst>
          </p:cNvPr>
          <p:cNvPicPr>
            <a:picLocks noChangeAspect="1"/>
          </p:cNvPicPr>
          <p:nvPr/>
        </p:nvPicPr>
        <p:blipFill>
          <a:blip r:embed="rId4"/>
          <a:stretch>
            <a:fillRect/>
          </a:stretch>
        </p:blipFill>
        <p:spPr>
          <a:xfrm>
            <a:off x="7972177" y="177783"/>
            <a:ext cx="4124028" cy="6336124"/>
          </a:xfrm>
          <a:prstGeom prst="rect">
            <a:avLst/>
          </a:prstGeom>
        </p:spPr>
      </p:pic>
    </p:spTree>
    <p:extLst>
      <p:ext uri="{BB962C8B-B14F-4D97-AF65-F5344CB8AC3E}">
        <p14:creationId xmlns:p14="http://schemas.microsoft.com/office/powerpoint/2010/main" val="3129277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50A0"/>
        </a:solidFill>
        <a:effectLst/>
      </p:bgPr>
    </p:bg>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85C37488-F6CD-4068-81C2-46B81BEB75CC}"/>
              </a:ext>
            </a:extLst>
          </p:cNvPr>
          <p:cNvSpPr>
            <a:spLocks noGrp="1"/>
          </p:cNvSpPr>
          <p:nvPr>
            <p:ph type="body" sz="quarter" idx="10"/>
          </p:nvPr>
        </p:nvSpPr>
        <p:spPr/>
        <p:txBody>
          <a:bodyPr/>
          <a:lstStyle/>
          <a:p>
            <a:r>
              <a:rPr lang="sv-SE"/>
              <a:t>Chatta med en kollega och ge hen beröm!</a:t>
            </a:r>
          </a:p>
          <a:p>
            <a:pPr marL="355600" lvl="1" indent="0">
              <a:buNone/>
            </a:pPr>
            <a:endParaRPr lang="sv-SE"/>
          </a:p>
        </p:txBody>
      </p:sp>
      <p:sp>
        <p:nvSpPr>
          <p:cNvPr id="3" name="Rubrik 2">
            <a:extLst>
              <a:ext uri="{FF2B5EF4-FFF2-40B4-BE49-F238E27FC236}">
                <a16:creationId xmlns:a16="http://schemas.microsoft.com/office/drawing/2014/main" id="{5A3BB7DB-6435-4B18-A127-F83398769AAD}"/>
              </a:ext>
            </a:extLst>
          </p:cNvPr>
          <p:cNvSpPr>
            <a:spLocks noGrp="1"/>
          </p:cNvSpPr>
          <p:nvPr>
            <p:ph type="title"/>
          </p:nvPr>
        </p:nvSpPr>
        <p:spPr/>
        <p:txBody>
          <a:bodyPr/>
          <a:lstStyle/>
          <a:p>
            <a:r>
              <a:rPr lang="sv-SE"/>
              <a:t>Labba </a:t>
            </a:r>
            <a:r>
              <a:rPr lang="sv-SE">
                <a:latin typeface="+mj-lt"/>
                <a:ea typeface="Open Sans Light" panose="020B0306030504020204" pitchFamily="34" charset="0"/>
                <a:cs typeface="Open Sans Light" panose="020B0306030504020204" pitchFamily="34" charset="0"/>
              </a:rPr>
              <a:t>med att</a:t>
            </a:r>
            <a:r>
              <a:rPr lang="sv-SE">
                <a:latin typeface="Open Sans Light" panose="020B0306030504020204" pitchFamily="34" charset="0"/>
                <a:ea typeface="Open Sans Light" panose="020B0306030504020204" pitchFamily="34" charset="0"/>
                <a:cs typeface="Open Sans Light" panose="020B0306030504020204" pitchFamily="34" charset="0"/>
              </a:rPr>
              <a:t> ge en kollega beröm</a:t>
            </a:r>
          </a:p>
        </p:txBody>
      </p:sp>
    </p:spTree>
    <p:extLst>
      <p:ext uri="{BB962C8B-B14F-4D97-AF65-F5344CB8AC3E}">
        <p14:creationId xmlns:p14="http://schemas.microsoft.com/office/powerpoint/2010/main" val="1848548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1109CB3A-334C-4A61-9F52-BBFD696EA02D}"/>
              </a:ext>
            </a:extLst>
          </p:cNvPr>
          <p:cNvSpPr>
            <a:spLocks noGrp="1"/>
          </p:cNvSpPr>
          <p:nvPr>
            <p:ph type="ctrTitle"/>
          </p:nvPr>
        </p:nvSpPr>
        <p:spPr/>
        <p:txBody>
          <a:bodyPr/>
          <a:lstStyle/>
          <a:p>
            <a:r>
              <a:rPr lang="sv-SE"/>
              <a:t>Välkommen!</a:t>
            </a:r>
          </a:p>
        </p:txBody>
      </p:sp>
      <p:pic>
        <p:nvPicPr>
          <p:cNvPr id="3" name="Bildobjekt 2" descr="En bild som visar text&#10;&#10;Automatiskt genererad beskrivning">
            <a:extLst>
              <a:ext uri="{FF2B5EF4-FFF2-40B4-BE49-F238E27FC236}">
                <a16:creationId xmlns:a16="http://schemas.microsoft.com/office/drawing/2014/main" id="{18EAC53F-3466-3791-26DD-CC851E041286}"/>
              </a:ext>
            </a:extLst>
          </p:cNvPr>
          <p:cNvPicPr>
            <a:picLocks noChangeAspect="1"/>
          </p:cNvPicPr>
          <p:nvPr/>
        </p:nvPicPr>
        <p:blipFill>
          <a:blip r:embed="rId3"/>
          <a:stretch>
            <a:fillRect/>
          </a:stretch>
        </p:blipFill>
        <p:spPr>
          <a:xfrm>
            <a:off x="6842312" y="5796634"/>
            <a:ext cx="5118846" cy="878878"/>
          </a:xfrm>
          <a:prstGeom prst="rect">
            <a:avLst/>
          </a:prstGeom>
        </p:spPr>
      </p:pic>
      <p:sp>
        <p:nvSpPr>
          <p:cNvPr id="5" name="Rektangel: rundade hörn 4">
            <a:extLst>
              <a:ext uri="{FF2B5EF4-FFF2-40B4-BE49-F238E27FC236}">
                <a16:creationId xmlns:a16="http://schemas.microsoft.com/office/drawing/2014/main" id="{036E9A13-A63B-01B6-6F67-262AEBEB326C}"/>
              </a:ext>
            </a:extLst>
          </p:cNvPr>
          <p:cNvSpPr/>
          <p:nvPr/>
        </p:nvSpPr>
        <p:spPr>
          <a:xfrm>
            <a:off x="145676" y="5961529"/>
            <a:ext cx="2431676" cy="58270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32438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50A0"/>
        </a:solidFill>
        <a:effectLst/>
      </p:bgPr>
    </p:bg>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BA5B3F84-3710-4990-81C8-67C96E2F5CD7}"/>
              </a:ext>
            </a:extLst>
          </p:cNvPr>
          <p:cNvSpPr>
            <a:spLocks noGrp="1"/>
          </p:cNvSpPr>
          <p:nvPr>
            <p:ph type="body" sz="quarter" idx="10"/>
          </p:nvPr>
        </p:nvSpPr>
        <p:spPr/>
        <p:txBody>
          <a:bodyPr/>
          <a:lstStyle/>
          <a:p>
            <a:r>
              <a:rPr lang="sv-SE" sz="2800">
                <a:hlinkClick r:id="rId3"/>
              </a:rPr>
              <a:t>support.microsoft.com</a:t>
            </a:r>
            <a:endParaRPr lang="sv-SE" sz="2800"/>
          </a:p>
          <a:p>
            <a:r>
              <a:rPr lang="sv-SE" sz="2800">
                <a:hlinkClick r:id="rId4"/>
              </a:rPr>
              <a:t>insidan.skelleftea.se/m365</a:t>
            </a:r>
            <a:r>
              <a:rPr lang="sv-SE" sz="2800"/>
              <a:t> </a:t>
            </a:r>
            <a:r>
              <a:rPr lang="sv-SE" sz="2800" i="1"/>
              <a:t>(ligger öppet på internet) </a:t>
            </a:r>
          </a:p>
        </p:txBody>
      </p:sp>
      <p:sp>
        <p:nvSpPr>
          <p:cNvPr id="3" name="Rubrik 2">
            <a:extLst>
              <a:ext uri="{FF2B5EF4-FFF2-40B4-BE49-F238E27FC236}">
                <a16:creationId xmlns:a16="http://schemas.microsoft.com/office/drawing/2014/main" id="{9812E283-D62E-474E-AB8B-6523827DE718}"/>
              </a:ext>
            </a:extLst>
          </p:cNvPr>
          <p:cNvSpPr>
            <a:spLocks noGrp="1"/>
          </p:cNvSpPr>
          <p:nvPr>
            <p:ph type="title"/>
          </p:nvPr>
        </p:nvSpPr>
        <p:spPr/>
        <p:txBody>
          <a:bodyPr/>
          <a:lstStyle/>
          <a:p>
            <a:r>
              <a:rPr lang="sv-SE"/>
              <a:t>Support och hjälp</a:t>
            </a:r>
          </a:p>
        </p:txBody>
      </p:sp>
    </p:spTree>
    <p:extLst>
      <p:ext uri="{BB962C8B-B14F-4D97-AF65-F5344CB8AC3E}">
        <p14:creationId xmlns:p14="http://schemas.microsoft.com/office/powerpoint/2010/main" val="1037576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1109CB3A-334C-4A61-9F52-BBFD696EA02D}"/>
              </a:ext>
            </a:extLst>
          </p:cNvPr>
          <p:cNvSpPr>
            <a:spLocks noGrp="1"/>
          </p:cNvSpPr>
          <p:nvPr>
            <p:ph type="ctrTitle"/>
          </p:nvPr>
        </p:nvSpPr>
        <p:spPr/>
        <p:txBody>
          <a:bodyPr/>
          <a:lstStyle/>
          <a:p>
            <a:r>
              <a:rPr lang="sv-SE" sz="5850"/>
              <a:t>Tack!</a:t>
            </a:r>
          </a:p>
        </p:txBody>
      </p:sp>
      <p:pic>
        <p:nvPicPr>
          <p:cNvPr id="3" name="Bildobjekt 2" descr="En bild som visar text&#10;&#10;Automatiskt genererad beskrivning">
            <a:extLst>
              <a:ext uri="{FF2B5EF4-FFF2-40B4-BE49-F238E27FC236}">
                <a16:creationId xmlns:a16="http://schemas.microsoft.com/office/drawing/2014/main" id="{5A40E637-5EDE-49EE-6B62-1596BFA21A73}"/>
              </a:ext>
            </a:extLst>
          </p:cNvPr>
          <p:cNvPicPr>
            <a:picLocks noChangeAspect="1"/>
          </p:cNvPicPr>
          <p:nvPr/>
        </p:nvPicPr>
        <p:blipFill>
          <a:blip r:embed="rId3"/>
          <a:stretch>
            <a:fillRect/>
          </a:stretch>
        </p:blipFill>
        <p:spPr>
          <a:xfrm>
            <a:off x="6842312" y="5796634"/>
            <a:ext cx="5118846" cy="878878"/>
          </a:xfrm>
          <a:prstGeom prst="rect">
            <a:avLst/>
          </a:prstGeom>
        </p:spPr>
      </p:pic>
      <p:sp>
        <p:nvSpPr>
          <p:cNvPr id="5" name="Rektangel: rundade hörn 4">
            <a:extLst>
              <a:ext uri="{FF2B5EF4-FFF2-40B4-BE49-F238E27FC236}">
                <a16:creationId xmlns:a16="http://schemas.microsoft.com/office/drawing/2014/main" id="{EF598D8B-4E3F-5218-557C-124592645231}"/>
              </a:ext>
            </a:extLst>
          </p:cNvPr>
          <p:cNvSpPr/>
          <p:nvPr/>
        </p:nvSpPr>
        <p:spPr>
          <a:xfrm>
            <a:off x="145676" y="5961529"/>
            <a:ext cx="2431676" cy="58270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80823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4377AFC-FBA7-4FAB-88E9-F284DE177552}"/>
              </a:ext>
            </a:extLst>
          </p:cNvPr>
          <p:cNvSpPr>
            <a:spLocks noGrp="1"/>
          </p:cNvSpPr>
          <p:nvPr>
            <p:ph type="title"/>
          </p:nvPr>
        </p:nvSpPr>
        <p:spPr>
          <a:xfrm>
            <a:off x="1079235" y="163661"/>
            <a:ext cx="10921420" cy="1518000"/>
          </a:xfrm>
        </p:spPr>
        <p:txBody>
          <a:bodyPr wrap="square" anchor="b">
            <a:normAutofit/>
          </a:bodyPr>
          <a:lstStyle/>
          <a:p>
            <a:r>
              <a:rPr lang="sv-SE"/>
              <a:t>Agenda för de kommande 55 minuterna</a:t>
            </a:r>
          </a:p>
        </p:txBody>
      </p:sp>
      <p:sp>
        <p:nvSpPr>
          <p:cNvPr id="5" name="Platshållare för text 4">
            <a:extLst>
              <a:ext uri="{FF2B5EF4-FFF2-40B4-BE49-F238E27FC236}">
                <a16:creationId xmlns:a16="http://schemas.microsoft.com/office/drawing/2014/main" id="{9EAED98E-B1B5-4B9E-B8A7-B46E1D8BB5CA}"/>
              </a:ext>
            </a:extLst>
          </p:cNvPr>
          <p:cNvSpPr>
            <a:spLocks noGrp="1"/>
          </p:cNvSpPr>
          <p:nvPr>
            <p:ph type="body" idx="1"/>
          </p:nvPr>
        </p:nvSpPr>
        <p:spPr>
          <a:xfrm>
            <a:off x="1079234" y="1844824"/>
            <a:ext cx="13153670" cy="4420400"/>
          </a:xfrm>
        </p:spPr>
        <p:txBody>
          <a:bodyPr wrap="square" numCol="2" spcCol="180000" anchor="t">
            <a:noAutofit/>
          </a:bodyPr>
          <a:lstStyle/>
          <a:p>
            <a:pPr marL="228595" indent="0" rtl="0" fontAlgn="base">
              <a:spcBef>
                <a:spcPts val="400"/>
              </a:spcBef>
              <a:spcAft>
                <a:spcPts val="0"/>
              </a:spcAft>
              <a:buNone/>
            </a:pPr>
            <a:r>
              <a:rPr lang="sv-SE" sz="2200" b="1" i="0" u="none" strike="noStrike" dirty="0">
                <a:solidFill>
                  <a:srgbClr val="000000"/>
                </a:solidFill>
                <a:effectLst/>
                <a:latin typeface="Calibri" panose="020F0502020204030204" pitchFamily="34" charset="0"/>
              </a:rPr>
              <a:t>Utforska sätt att kommunicera och skapa i M365</a:t>
            </a:r>
          </a:p>
          <a:p>
            <a:pPr marL="228595" indent="0" rtl="0" fontAlgn="base">
              <a:spcBef>
                <a:spcPts val="400"/>
              </a:spcBef>
              <a:spcAft>
                <a:spcPts val="0"/>
              </a:spcAft>
              <a:buNone/>
            </a:pPr>
            <a:r>
              <a:rPr lang="sv-SE" sz="2200" b="1" dirty="0"/>
              <a:t>Introduktion</a:t>
            </a:r>
          </a:p>
          <a:p>
            <a:pPr marL="228595" indent="0" rtl="0" fontAlgn="base">
              <a:spcBef>
                <a:spcPts val="400"/>
              </a:spcBef>
              <a:spcAft>
                <a:spcPts val="0"/>
              </a:spcAft>
              <a:buNone/>
            </a:pPr>
            <a:r>
              <a:rPr lang="sv-SE" sz="2200" b="1" dirty="0"/>
              <a:t>Labba med funktioner: </a:t>
            </a:r>
          </a:p>
          <a:p>
            <a:pPr>
              <a:buFont typeface="Courier New" panose="02070309020205020404" pitchFamily="49" charset="0"/>
              <a:buChar char="o"/>
            </a:pPr>
            <a:r>
              <a:rPr lang="sv-SE" sz="1800" dirty="0"/>
              <a:t>Chatta i Teams med externa</a:t>
            </a:r>
          </a:p>
          <a:p>
            <a:pPr>
              <a:buFont typeface="Courier New" panose="02070309020205020404" pitchFamily="49" charset="0"/>
              <a:buChar char="o"/>
            </a:pPr>
            <a:r>
              <a:rPr lang="sv-SE" sz="1800" dirty="0"/>
              <a:t>Spela in ett levande veckobrev/lägesrapport/</a:t>
            </a:r>
            <a:r>
              <a:rPr lang="sv-SE" sz="1800" dirty="0" err="1"/>
              <a:t>etc</a:t>
            </a:r>
            <a:br>
              <a:rPr lang="sv-SE" sz="1800" dirty="0"/>
            </a:br>
            <a:r>
              <a:rPr lang="sv-SE" sz="1800" dirty="0"/>
              <a:t> - Dela till kollegor</a:t>
            </a:r>
            <a:br>
              <a:rPr lang="sv-SE" sz="1800" dirty="0"/>
            </a:br>
            <a:r>
              <a:rPr lang="sv-SE" sz="1800" dirty="0"/>
              <a:t> - Ta bort delning</a:t>
            </a:r>
          </a:p>
          <a:p>
            <a:pPr>
              <a:buFont typeface="Courier New" panose="02070309020205020404" pitchFamily="49" charset="0"/>
              <a:buChar char="o"/>
            </a:pPr>
            <a:r>
              <a:rPr lang="sv-SE" sz="1800" dirty="0"/>
              <a:t>Samarbeta i Teams</a:t>
            </a:r>
            <a:br>
              <a:rPr lang="sv-SE" sz="1800" dirty="0"/>
            </a:br>
            <a:r>
              <a:rPr lang="sv-SE" sz="1800" dirty="0"/>
              <a:t>- Skapa meddelande</a:t>
            </a:r>
            <a:br>
              <a:rPr lang="sv-SE" sz="1800" dirty="0"/>
            </a:br>
            <a:r>
              <a:rPr lang="sv-SE" sz="1800" dirty="0"/>
              <a:t>- Samarbeta i dokument</a:t>
            </a:r>
          </a:p>
          <a:p>
            <a:pPr marL="228595" indent="0">
              <a:buNone/>
            </a:pPr>
            <a:endParaRPr lang="sv-SE" sz="1800" dirty="0"/>
          </a:p>
          <a:p>
            <a:pPr marL="228595" indent="0">
              <a:buNone/>
            </a:pPr>
            <a:endParaRPr lang="sv-SE" sz="1800" b="1" dirty="0"/>
          </a:p>
          <a:p>
            <a:pPr marL="228595" indent="0">
              <a:buNone/>
            </a:pPr>
            <a:endParaRPr lang="sv-SE" sz="1800" b="1" dirty="0"/>
          </a:p>
          <a:p>
            <a:pPr marL="228595" indent="0">
              <a:buNone/>
            </a:pPr>
            <a:r>
              <a:rPr lang="sv-SE" sz="2200" b="1" dirty="0"/>
              <a:t>Avslut</a:t>
            </a:r>
          </a:p>
          <a:p>
            <a:pPr>
              <a:buFont typeface="Courier New" panose="02070309020205020404" pitchFamily="49" charset="0"/>
              <a:buChar char="o"/>
            </a:pPr>
            <a:r>
              <a:rPr lang="sv-SE" sz="1800"/>
              <a:t>Support </a:t>
            </a:r>
            <a:r>
              <a:rPr lang="sv-SE" sz="1800" dirty="0"/>
              <a:t>och hjälp</a:t>
            </a:r>
            <a:br>
              <a:rPr lang="sv-SE" sz="2200" dirty="0"/>
            </a:br>
            <a:endParaRPr lang="sv-SE" sz="2200" dirty="0"/>
          </a:p>
          <a:p>
            <a:pPr marL="0" indent="0">
              <a:buNone/>
            </a:pPr>
            <a:r>
              <a:rPr lang="sv-SE" sz="2200" b="1" dirty="0"/>
              <a:t>   Extra</a:t>
            </a:r>
          </a:p>
          <a:p>
            <a:pPr>
              <a:buFont typeface="Courier New" panose="02070309020205020404" pitchFamily="49" charset="0"/>
              <a:buChar char="o"/>
            </a:pPr>
            <a:r>
              <a:rPr lang="sv-SE" sz="1800" i="1" dirty="0"/>
              <a:t>Beröm i Teams</a:t>
            </a:r>
          </a:p>
        </p:txBody>
      </p:sp>
      <p:sp>
        <p:nvSpPr>
          <p:cNvPr id="7" name="Rektangel: rundade hörn 6">
            <a:extLst>
              <a:ext uri="{FF2B5EF4-FFF2-40B4-BE49-F238E27FC236}">
                <a16:creationId xmlns:a16="http://schemas.microsoft.com/office/drawing/2014/main" id="{80510A6A-3528-87BB-51EF-7EDCFC48BD74}"/>
              </a:ext>
            </a:extLst>
          </p:cNvPr>
          <p:cNvSpPr/>
          <p:nvPr/>
        </p:nvSpPr>
        <p:spPr>
          <a:xfrm>
            <a:off x="145676" y="5961529"/>
            <a:ext cx="2431676" cy="58270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rundade hörn 1">
            <a:extLst>
              <a:ext uri="{FF2B5EF4-FFF2-40B4-BE49-F238E27FC236}">
                <a16:creationId xmlns:a16="http://schemas.microsoft.com/office/drawing/2014/main" id="{B22D9E35-45F8-C7E5-B656-FCE47C3F940B}"/>
              </a:ext>
            </a:extLst>
          </p:cNvPr>
          <p:cNvSpPr/>
          <p:nvPr/>
        </p:nvSpPr>
        <p:spPr>
          <a:xfrm>
            <a:off x="8186057" y="5823857"/>
            <a:ext cx="3352800" cy="82731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16269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50A0"/>
        </a:solidFill>
        <a:effectLst/>
      </p:bgPr>
    </p:bg>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8C3105F9-88A6-498F-BDC2-1FBD76A4E7AD}"/>
              </a:ext>
            </a:extLst>
          </p:cNvPr>
          <p:cNvSpPr>
            <a:spLocks noGrp="1"/>
          </p:cNvSpPr>
          <p:nvPr>
            <p:ph type="body" sz="quarter" idx="10"/>
          </p:nvPr>
        </p:nvSpPr>
        <p:spPr>
          <a:xfrm>
            <a:off x="609600" y="1874838"/>
            <a:ext cx="4283034" cy="4743676"/>
          </a:xfrm>
        </p:spPr>
        <p:txBody>
          <a:bodyPr/>
          <a:lstStyle/>
          <a:p>
            <a:pPr marL="457200" indent="-457200">
              <a:buFont typeface="+mj-lt"/>
              <a:buAutoNum type="arabicPeriod"/>
            </a:pPr>
            <a:r>
              <a:rPr lang="sv-SE" sz="1600"/>
              <a:t>Gå till chatten i Teams</a:t>
            </a:r>
          </a:p>
          <a:p>
            <a:pPr marL="457200" indent="-457200">
              <a:buFont typeface="+mj-lt"/>
              <a:buAutoNum type="arabicPeriod"/>
            </a:pPr>
            <a:r>
              <a:rPr lang="sv-SE" sz="1600"/>
              <a:t>Klicka på Ny chatt (</a:t>
            </a:r>
            <a:r>
              <a:rPr lang="sv-SE" sz="1600" err="1"/>
              <a:t>Ctrl+N</a:t>
            </a:r>
            <a:r>
              <a:rPr lang="sv-SE" sz="1600"/>
              <a:t>)</a:t>
            </a:r>
          </a:p>
          <a:p>
            <a:pPr marL="457200" indent="-457200">
              <a:buFont typeface="+mj-lt"/>
              <a:buAutoNum type="arabicPeriod"/>
            </a:pPr>
            <a:r>
              <a:rPr lang="sv-SE" sz="1600"/>
              <a:t>Skriv e-postadressen till den externa personen</a:t>
            </a:r>
          </a:p>
          <a:p>
            <a:pPr marL="457200" indent="-457200">
              <a:buFont typeface="+mj-lt"/>
              <a:buAutoNum type="arabicPeriod"/>
            </a:pPr>
            <a:r>
              <a:rPr lang="sv-SE" sz="1600"/>
              <a:t>Klicka på Sök ”e-postadress” externt och klicka sedan på sökresultatet, För Efternamn (</a:t>
            </a:r>
            <a:r>
              <a:rPr lang="sv-SE" sz="1600" b="1"/>
              <a:t>Extern</a:t>
            </a:r>
            <a:r>
              <a:rPr lang="sv-SE" sz="1600"/>
              <a:t>).</a:t>
            </a:r>
          </a:p>
          <a:p>
            <a:pPr marL="457200" indent="-457200">
              <a:buFont typeface="+mj-lt"/>
              <a:buAutoNum type="arabicPeriod"/>
            </a:pPr>
            <a:r>
              <a:rPr lang="sv-SE" sz="1600"/>
              <a:t>Klicka på A:et med penna för att kunna formatera texten och skriva längre meddelanden</a:t>
            </a:r>
          </a:p>
          <a:p>
            <a:pPr marL="457200" indent="-457200">
              <a:buFont typeface="+mj-lt"/>
              <a:buAutoNum type="arabicPeriod"/>
            </a:pPr>
            <a:r>
              <a:rPr lang="sv-SE" sz="1600"/>
              <a:t>Skriv ditt meddelande</a:t>
            </a:r>
          </a:p>
          <a:p>
            <a:pPr marL="457200" indent="-457200">
              <a:buFont typeface="+mj-lt"/>
              <a:buAutoNum type="arabicPeriod"/>
            </a:pPr>
            <a:r>
              <a:rPr lang="sv-SE" sz="1600"/>
              <a:t>Skicka på pilen</a:t>
            </a:r>
          </a:p>
          <a:p>
            <a:pPr marL="457200" indent="-457200">
              <a:buFont typeface="+mj-lt"/>
              <a:buAutoNum type="arabicPeriod"/>
            </a:pPr>
            <a:r>
              <a:rPr lang="sv-SE" sz="1600"/>
              <a:t>Om det dyker upp en röd text betyder det att det inte går att skicka externt meddelande till den personen.</a:t>
            </a:r>
          </a:p>
          <a:p>
            <a:pPr marL="457200" indent="-457200">
              <a:buFont typeface="+mj-lt"/>
              <a:buAutoNum type="arabicPeriod"/>
            </a:pPr>
            <a:endParaRPr lang="sv-SE" sz="1600"/>
          </a:p>
        </p:txBody>
      </p:sp>
      <p:sp>
        <p:nvSpPr>
          <p:cNvPr id="3" name="Rubrik 2">
            <a:extLst>
              <a:ext uri="{FF2B5EF4-FFF2-40B4-BE49-F238E27FC236}">
                <a16:creationId xmlns:a16="http://schemas.microsoft.com/office/drawing/2014/main" id="{2DB2DE15-0EC2-4639-BEDC-552CDD300221}"/>
              </a:ext>
            </a:extLst>
          </p:cNvPr>
          <p:cNvSpPr>
            <a:spLocks noGrp="1"/>
          </p:cNvSpPr>
          <p:nvPr>
            <p:ph type="title"/>
          </p:nvPr>
        </p:nvSpPr>
        <p:spPr>
          <a:xfrm>
            <a:off x="609600" y="731520"/>
            <a:ext cx="4659412" cy="1143000"/>
          </a:xfrm>
        </p:spPr>
        <p:txBody>
          <a:bodyPr/>
          <a:lstStyle/>
          <a:p>
            <a:r>
              <a:rPr lang="sv-SE"/>
              <a:t>Chatta i teams med externa</a:t>
            </a:r>
          </a:p>
        </p:txBody>
      </p:sp>
      <p:pic>
        <p:nvPicPr>
          <p:cNvPr id="7" name="Bildobjekt 6">
            <a:extLst>
              <a:ext uri="{FF2B5EF4-FFF2-40B4-BE49-F238E27FC236}">
                <a16:creationId xmlns:a16="http://schemas.microsoft.com/office/drawing/2014/main" id="{8908605B-689B-4973-B83F-F62CFA80260A}"/>
              </a:ext>
            </a:extLst>
          </p:cNvPr>
          <p:cNvPicPr>
            <a:picLocks noChangeAspect="1"/>
          </p:cNvPicPr>
          <p:nvPr/>
        </p:nvPicPr>
        <p:blipFill>
          <a:blip r:embed="rId3"/>
          <a:stretch>
            <a:fillRect/>
          </a:stretch>
        </p:blipFill>
        <p:spPr>
          <a:xfrm>
            <a:off x="4550158" y="928805"/>
            <a:ext cx="7433349" cy="4498218"/>
          </a:xfrm>
          <a:prstGeom prst="rect">
            <a:avLst/>
          </a:prstGeom>
        </p:spPr>
      </p:pic>
      <p:pic>
        <p:nvPicPr>
          <p:cNvPr id="11" name="Bildobjekt 10">
            <a:extLst>
              <a:ext uri="{FF2B5EF4-FFF2-40B4-BE49-F238E27FC236}">
                <a16:creationId xmlns:a16="http://schemas.microsoft.com/office/drawing/2014/main" id="{2D60676D-EBB1-4527-A0A9-5E5B85DDC1F1}"/>
              </a:ext>
            </a:extLst>
          </p:cNvPr>
          <p:cNvPicPr>
            <a:picLocks noChangeAspect="1"/>
          </p:cNvPicPr>
          <p:nvPr/>
        </p:nvPicPr>
        <p:blipFill>
          <a:blip r:embed="rId4"/>
          <a:stretch>
            <a:fillRect/>
          </a:stretch>
        </p:blipFill>
        <p:spPr>
          <a:xfrm>
            <a:off x="6531428" y="5654587"/>
            <a:ext cx="5452079" cy="840665"/>
          </a:xfrm>
          <a:prstGeom prst="rect">
            <a:avLst/>
          </a:prstGeom>
        </p:spPr>
      </p:pic>
    </p:spTree>
    <p:extLst>
      <p:ext uri="{BB962C8B-B14F-4D97-AF65-F5344CB8AC3E}">
        <p14:creationId xmlns:p14="http://schemas.microsoft.com/office/powerpoint/2010/main" val="905920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50A0"/>
        </a:solidFill>
        <a:effectLst/>
      </p:bgPr>
    </p:bg>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25C041A5-7FBC-45A6-B9EB-B9BA854F0728}"/>
              </a:ext>
            </a:extLst>
          </p:cNvPr>
          <p:cNvSpPr>
            <a:spLocks noGrp="1"/>
          </p:cNvSpPr>
          <p:nvPr>
            <p:ph type="body" sz="quarter" idx="10"/>
          </p:nvPr>
        </p:nvSpPr>
        <p:spPr/>
        <p:txBody>
          <a:bodyPr/>
          <a:lstStyle/>
          <a:p>
            <a:r>
              <a:rPr lang="sv-SE" dirty="0"/>
              <a:t>Skicka ett meddelande till extern mottagare.</a:t>
            </a:r>
          </a:p>
          <a:p>
            <a:r>
              <a:rPr lang="sv-SE" dirty="0"/>
              <a:t>För er som är externa kan ni testa att skriva in exempelvis: </a:t>
            </a:r>
          </a:p>
          <a:p>
            <a:pPr marL="355600" lvl="1" indent="0">
              <a:buNone/>
            </a:pPr>
            <a:r>
              <a:rPr lang="sv-SE" dirty="0"/>
              <a:t>- (mailadress)</a:t>
            </a:r>
          </a:p>
        </p:txBody>
      </p:sp>
      <p:sp>
        <p:nvSpPr>
          <p:cNvPr id="3" name="Rubrik 2">
            <a:extLst>
              <a:ext uri="{FF2B5EF4-FFF2-40B4-BE49-F238E27FC236}">
                <a16:creationId xmlns:a16="http://schemas.microsoft.com/office/drawing/2014/main" id="{98E1FEA8-D905-4DBE-8280-38A99AD1E376}"/>
              </a:ext>
            </a:extLst>
          </p:cNvPr>
          <p:cNvSpPr>
            <a:spLocks noGrp="1"/>
          </p:cNvSpPr>
          <p:nvPr>
            <p:ph type="title"/>
          </p:nvPr>
        </p:nvSpPr>
        <p:spPr/>
        <p:txBody>
          <a:bodyPr/>
          <a:lstStyle/>
          <a:p>
            <a:r>
              <a:rPr lang="sv-SE"/>
              <a:t>Labba </a:t>
            </a:r>
            <a:r>
              <a:rPr lang="sv-SE">
                <a:latin typeface="+mj-lt"/>
                <a:ea typeface="Open Sans Light" panose="020B0306030504020204" pitchFamily="34" charset="0"/>
                <a:cs typeface="Open Sans Light" panose="020B0306030504020204" pitchFamily="34" charset="0"/>
              </a:rPr>
              <a:t>med att </a:t>
            </a:r>
            <a:r>
              <a:rPr lang="sv-SE">
                <a:latin typeface="Open Sans Light" panose="020B0306030504020204" pitchFamily="34" charset="0"/>
                <a:ea typeface="Open Sans Light" panose="020B0306030504020204" pitchFamily="34" charset="0"/>
                <a:cs typeface="Open Sans Light" panose="020B0306030504020204" pitchFamily="34" charset="0"/>
              </a:rPr>
              <a:t>chatta med extern</a:t>
            </a:r>
          </a:p>
        </p:txBody>
      </p:sp>
    </p:spTree>
    <p:extLst>
      <p:ext uri="{BB962C8B-B14F-4D97-AF65-F5344CB8AC3E}">
        <p14:creationId xmlns:p14="http://schemas.microsoft.com/office/powerpoint/2010/main" val="1543210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50A0"/>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6D68BF5E-C29B-4FB7-A022-9C799DD42334}"/>
              </a:ext>
            </a:extLst>
          </p:cNvPr>
          <p:cNvPicPr>
            <a:picLocks noChangeAspect="1"/>
          </p:cNvPicPr>
          <p:nvPr/>
        </p:nvPicPr>
        <p:blipFill>
          <a:blip r:embed="rId3"/>
          <a:stretch>
            <a:fillRect/>
          </a:stretch>
        </p:blipFill>
        <p:spPr>
          <a:xfrm>
            <a:off x="5334162" y="2636912"/>
            <a:ext cx="6669424" cy="3895841"/>
          </a:xfrm>
          <a:prstGeom prst="rect">
            <a:avLst/>
          </a:prstGeom>
        </p:spPr>
      </p:pic>
      <p:sp>
        <p:nvSpPr>
          <p:cNvPr id="2" name="Platshållare för text 1">
            <a:extLst>
              <a:ext uri="{FF2B5EF4-FFF2-40B4-BE49-F238E27FC236}">
                <a16:creationId xmlns:a16="http://schemas.microsoft.com/office/drawing/2014/main" id="{44EF5EF7-C769-405D-A221-7BD3F6BB7D2F}"/>
              </a:ext>
            </a:extLst>
          </p:cNvPr>
          <p:cNvSpPr>
            <a:spLocks noGrp="1"/>
          </p:cNvSpPr>
          <p:nvPr>
            <p:ph type="body" sz="quarter" idx="10"/>
          </p:nvPr>
        </p:nvSpPr>
        <p:spPr>
          <a:xfrm>
            <a:off x="609600" y="1874838"/>
            <a:ext cx="5918448" cy="3641725"/>
          </a:xfrm>
        </p:spPr>
        <p:txBody>
          <a:bodyPr/>
          <a:lstStyle/>
          <a:p>
            <a:pPr marL="457200" indent="-457200">
              <a:buFont typeface="+mj-lt"/>
              <a:buAutoNum type="arabicPeriod"/>
            </a:pPr>
            <a:r>
              <a:rPr lang="sv-SE"/>
              <a:t>Gå till kalendern i Teams</a:t>
            </a:r>
          </a:p>
          <a:p>
            <a:pPr marL="457200" indent="-457200">
              <a:buFont typeface="+mj-lt"/>
              <a:buAutoNum type="arabicPeriod"/>
            </a:pPr>
            <a:r>
              <a:rPr lang="sv-SE"/>
              <a:t>Klicka på </a:t>
            </a:r>
            <a:r>
              <a:rPr lang="sv-SE" b="1"/>
              <a:t>Möt nu</a:t>
            </a:r>
          </a:p>
          <a:p>
            <a:pPr marL="457200" indent="-457200">
              <a:buFont typeface="+mj-lt"/>
              <a:buAutoNum type="arabicPeriod"/>
            </a:pPr>
            <a:r>
              <a:rPr lang="sv-SE"/>
              <a:t>Skriv</a:t>
            </a:r>
            <a:r>
              <a:rPr lang="sv-SE" b="1"/>
              <a:t> namn </a:t>
            </a:r>
            <a:r>
              <a:rPr lang="sv-SE"/>
              <a:t>(videons namn)</a:t>
            </a:r>
          </a:p>
          <a:p>
            <a:pPr marL="457200" indent="-457200">
              <a:buFont typeface="+mj-lt"/>
              <a:buAutoNum type="arabicPeriod"/>
            </a:pPr>
            <a:r>
              <a:rPr lang="sv-SE"/>
              <a:t>Klicka på </a:t>
            </a:r>
            <a:r>
              <a:rPr lang="sv-SE" b="1"/>
              <a:t>Starta möte</a:t>
            </a:r>
            <a:endParaRPr lang="sv-SE"/>
          </a:p>
          <a:p>
            <a:pPr marL="457200" indent="-457200">
              <a:buFont typeface="+mj-lt"/>
              <a:buAutoNum type="arabicPeriod"/>
            </a:pPr>
            <a:r>
              <a:rPr lang="sv-SE"/>
              <a:t>Kolla din </a:t>
            </a:r>
            <a:r>
              <a:rPr lang="sv-SE" b="1"/>
              <a:t>video</a:t>
            </a:r>
            <a:r>
              <a:rPr lang="sv-SE"/>
              <a:t> och </a:t>
            </a:r>
            <a:r>
              <a:rPr lang="sv-SE" err="1"/>
              <a:t>ev</a:t>
            </a:r>
            <a:r>
              <a:rPr lang="sv-SE"/>
              <a:t> </a:t>
            </a:r>
            <a:r>
              <a:rPr lang="sv-SE" b="1"/>
              <a:t>bakgrundsfilter</a:t>
            </a:r>
          </a:p>
          <a:p>
            <a:pPr marL="457200" indent="-457200">
              <a:buFont typeface="+mj-lt"/>
              <a:buAutoNum type="arabicPeriod"/>
            </a:pPr>
            <a:r>
              <a:rPr lang="sv-SE"/>
              <a:t>Kolla </a:t>
            </a:r>
            <a:r>
              <a:rPr lang="sv-SE" b="1"/>
              <a:t>ljudet</a:t>
            </a:r>
          </a:p>
          <a:p>
            <a:pPr marL="457200" indent="-457200">
              <a:buFont typeface="+mj-lt"/>
              <a:buAutoNum type="arabicPeriod"/>
            </a:pPr>
            <a:r>
              <a:rPr lang="sv-SE"/>
              <a:t>Klicka </a:t>
            </a:r>
            <a:r>
              <a:rPr lang="sv-SE" b="1"/>
              <a:t>Anslut nu </a:t>
            </a:r>
          </a:p>
          <a:p>
            <a:pPr marL="376238" lvl="1" indent="0">
              <a:buNone/>
            </a:pPr>
            <a:r>
              <a:rPr lang="sv-SE" i="1"/>
              <a:t>Du behöver inte bjuda in </a:t>
            </a:r>
            <a:br>
              <a:rPr lang="sv-SE" i="1"/>
            </a:br>
            <a:r>
              <a:rPr lang="sv-SE" i="1"/>
              <a:t>personer att delta, </a:t>
            </a:r>
            <a:br>
              <a:rPr lang="sv-SE" i="1"/>
            </a:br>
            <a:r>
              <a:rPr lang="sv-SE" i="1"/>
              <a:t>kryssa bara rutan</a:t>
            </a:r>
          </a:p>
        </p:txBody>
      </p:sp>
      <p:sp>
        <p:nvSpPr>
          <p:cNvPr id="3" name="Rubrik 2">
            <a:extLst>
              <a:ext uri="{FF2B5EF4-FFF2-40B4-BE49-F238E27FC236}">
                <a16:creationId xmlns:a16="http://schemas.microsoft.com/office/drawing/2014/main" id="{2A755D83-4409-4CB6-8FC4-C0E8DC228C9F}"/>
              </a:ext>
            </a:extLst>
          </p:cNvPr>
          <p:cNvSpPr>
            <a:spLocks noGrp="1"/>
          </p:cNvSpPr>
          <p:nvPr>
            <p:ph type="title"/>
          </p:nvPr>
        </p:nvSpPr>
        <p:spPr>
          <a:xfrm>
            <a:off x="609600" y="731520"/>
            <a:ext cx="5486400" cy="1143000"/>
          </a:xfrm>
        </p:spPr>
        <p:txBody>
          <a:bodyPr/>
          <a:lstStyle/>
          <a:p>
            <a:r>
              <a:rPr lang="sv-SE" sz="3200"/>
              <a:t>Starta möte </a:t>
            </a:r>
            <a:r>
              <a:rPr lang="sv-SE" sz="3200">
                <a:latin typeface="Open Sans Light" panose="020B0306030504020204" pitchFamily="34" charset="0"/>
                <a:ea typeface="Open Sans Light" panose="020B0306030504020204" pitchFamily="34" charset="0"/>
                <a:cs typeface="Open Sans Light" panose="020B0306030504020204" pitchFamily="34" charset="0"/>
              </a:rPr>
              <a:t>för att spela in ett veckobrev i Teams</a:t>
            </a:r>
            <a:endParaRPr lang="sv-SE">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7" name="Bildobjekt 6">
            <a:extLst>
              <a:ext uri="{FF2B5EF4-FFF2-40B4-BE49-F238E27FC236}">
                <a16:creationId xmlns:a16="http://schemas.microsoft.com/office/drawing/2014/main" id="{E25BE4CD-F09D-44FC-BEB2-4160804F2FF2}"/>
              </a:ext>
            </a:extLst>
          </p:cNvPr>
          <p:cNvPicPr>
            <a:picLocks noChangeAspect="1"/>
          </p:cNvPicPr>
          <p:nvPr/>
        </p:nvPicPr>
        <p:blipFill>
          <a:blip r:embed="rId4"/>
          <a:stretch>
            <a:fillRect/>
          </a:stretch>
        </p:blipFill>
        <p:spPr>
          <a:xfrm>
            <a:off x="6096000" y="116632"/>
            <a:ext cx="5964475" cy="2254355"/>
          </a:xfrm>
          <a:prstGeom prst="rect">
            <a:avLst/>
          </a:prstGeom>
        </p:spPr>
      </p:pic>
    </p:spTree>
    <p:extLst>
      <p:ext uri="{BB962C8B-B14F-4D97-AF65-F5344CB8AC3E}">
        <p14:creationId xmlns:p14="http://schemas.microsoft.com/office/powerpoint/2010/main" val="1362850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50A0"/>
        </a:solidFill>
        <a:effectLst/>
      </p:bgPr>
    </p:bg>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44EF5EF7-C769-405D-A221-7BD3F6BB7D2F}"/>
              </a:ext>
            </a:extLst>
          </p:cNvPr>
          <p:cNvSpPr>
            <a:spLocks noGrp="1"/>
          </p:cNvSpPr>
          <p:nvPr>
            <p:ph type="body" sz="quarter" idx="10"/>
          </p:nvPr>
        </p:nvSpPr>
        <p:spPr>
          <a:xfrm>
            <a:off x="609600" y="1874838"/>
            <a:ext cx="4550296" cy="3641725"/>
          </a:xfrm>
        </p:spPr>
        <p:txBody>
          <a:bodyPr/>
          <a:lstStyle/>
          <a:p>
            <a:pPr marL="457200" indent="-457200">
              <a:buFont typeface="+mj-lt"/>
              <a:buAutoNum type="arabicPeriod" startAt="8"/>
            </a:pPr>
            <a:r>
              <a:rPr lang="sv-SE" dirty="0"/>
              <a:t>Om du vill visa någonting på skärmen medan du spelar in, välj först </a:t>
            </a:r>
            <a:r>
              <a:rPr lang="sv-SE" b="1" dirty="0"/>
              <a:t>Dela</a:t>
            </a:r>
          </a:p>
          <a:p>
            <a:pPr marL="457200" indent="-457200">
              <a:buFont typeface="+mj-lt"/>
              <a:buAutoNum type="arabicPeriod" startAt="8"/>
            </a:pPr>
            <a:r>
              <a:rPr lang="sv-SE" dirty="0"/>
              <a:t>Klicka på </a:t>
            </a:r>
            <a:r>
              <a:rPr lang="sv-SE" b="1" dirty="0"/>
              <a:t>…Mer</a:t>
            </a:r>
          </a:p>
          <a:p>
            <a:pPr marL="457200" indent="-457200">
              <a:buFont typeface="+mj-lt"/>
              <a:buAutoNum type="arabicPeriod" startAt="8"/>
            </a:pPr>
            <a:r>
              <a:rPr lang="sv-SE" dirty="0"/>
              <a:t>Klicka på </a:t>
            </a:r>
            <a:r>
              <a:rPr lang="sv-SE" b="1" dirty="0"/>
              <a:t>Spela in …</a:t>
            </a:r>
          </a:p>
          <a:p>
            <a:pPr marL="457200" indent="-457200">
              <a:buFont typeface="+mj-lt"/>
              <a:buAutoNum type="arabicPeriod" startAt="8"/>
            </a:pPr>
            <a:r>
              <a:rPr lang="sv-SE" dirty="0"/>
              <a:t>Klicka på </a:t>
            </a:r>
            <a:r>
              <a:rPr lang="sv-SE" b="1" dirty="0"/>
              <a:t>Starta inspelning</a:t>
            </a:r>
            <a:br>
              <a:rPr lang="sv-SE" b="1" dirty="0"/>
            </a:br>
            <a:r>
              <a:rPr lang="sv-SE" dirty="0"/>
              <a:t>När du är klar gör du om </a:t>
            </a:r>
            <a:br>
              <a:rPr lang="sv-SE" dirty="0"/>
            </a:br>
            <a:r>
              <a:rPr lang="sv-SE" dirty="0"/>
              <a:t>steg 9 och 10 och väljer </a:t>
            </a:r>
            <a:r>
              <a:rPr lang="sv-SE" b="1" dirty="0"/>
              <a:t>Stoppa inspelning</a:t>
            </a:r>
          </a:p>
          <a:p>
            <a:pPr marL="457200" indent="-457200">
              <a:buFont typeface="+mj-lt"/>
              <a:buAutoNum type="arabicPeriod" startAt="8"/>
            </a:pPr>
            <a:r>
              <a:rPr lang="sv-SE" dirty="0"/>
              <a:t>Klicka på </a:t>
            </a:r>
            <a:r>
              <a:rPr lang="sv-SE" b="1" dirty="0"/>
              <a:t>Stoppa </a:t>
            </a:r>
            <a:r>
              <a:rPr lang="sv-SE" dirty="0"/>
              <a:t>igen</a:t>
            </a:r>
          </a:p>
        </p:txBody>
      </p:sp>
      <p:sp>
        <p:nvSpPr>
          <p:cNvPr id="3" name="Rubrik 2">
            <a:extLst>
              <a:ext uri="{FF2B5EF4-FFF2-40B4-BE49-F238E27FC236}">
                <a16:creationId xmlns:a16="http://schemas.microsoft.com/office/drawing/2014/main" id="{2A755D83-4409-4CB6-8FC4-C0E8DC228C9F}"/>
              </a:ext>
            </a:extLst>
          </p:cNvPr>
          <p:cNvSpPr>
            <a:spLocks noGrp="1"/>
          </p:cNvSpPr>
          <p:nvPr>
            <p:ph type="title"/>
          </p:nvPr>
        </p:nvSpPr>
        <p:spPr>
          <a:xfrm>
            <a:off x="609600" y="731520"/>
            <a:ext cx="10887000" cy="1143000"/>
          </a:xfrm>
        </p:spPr>
        <p:txBody>
          <a:bodyPr/>
          <a:lstStyle/>
          <a:p>
            <a:r>
              <a:rPr lang="sv-SE" sz="3200"/>
              <a:t>Starta och stoppa inspelning </a:t>
            </a:r>
            <a:r>
              <a:rPr lang="sv-SE" sz="3200">
                <a:latin typeface="Open Sans Light" panose="020B0306030504020204" pitchFamily="34" charset="0"/>
                <a:ea typeface="Open Sans Light" panose="020B0306030504020204" pitchFamily="34" charset="0"/>
                <a:cs typeface="Open Sans Light" panose="020B0306030504020204" pitchFamily="34" charset="0"/>
              </a:rPr>
              <a:t>i Teams</a:t>
            </a:r>
            <a:endParaRPr lang="sv-SE">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9" name="Bildobjekt 8">
            <a:extLst>
              <a:ext uri="{FF2B5EF4-FFF2-40B4-BE49-F238E27FC236}">
                <a16:creationId xmlns:a16="http://schemas.microsoft.com/office/drawing/2014/main" id="{E359258C-AC51-D7BA-85F5-983B7E505E1C}"/>
              </a:ext>
            </a:extLst>
          </p:cNvPr>
          <p:cNvPicPr>
            <a:picLocks noChangeAspect="1"/>
          </p:cNvPicPr>
          <p:nvPr/>
        </p:nvPicPr>
        <p:blipFill>
          <a:blip r:embed="rId3"/>
          <a:stretch>
            <a:fillRect/>
          </a:stretch>
        </p:blipFill>
        <p:spPr>
          <a:xfrm>
            <a:off x="5364480" y="1749963"/>
            <a:ext cx="6686407" cy="4553985"/>
          </a:xfrm>
          <a:prstGeom prst="rect">
            <a:avLst/>
          </a:prstGeom>
        </p:spPr>
      </p:pic>
    </p:spTree>
    <p:extLst>
      <p:ext uri="{BB962C8B-B14F-4D97-AF65-F5344CB8AC3E}">
        <p14:creationId xmlns:p14="http://schemas.microsoft.com/office/powerpoint/2010/main" val="2301959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50A0"/>
        </a:solidFill>
        <a:effectLst/>
      </p:bgPr>
    </p:bg>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44EF5EF7-C769-405D-A221-7BD3F6BB7D2F}"/>
              </a:ext>
            </a:extLst>
          </p:cNvPr>
          <p:cNvSpPr>
            <a:spLocks noGrp="1"/>
          </p:cNvSpPr>
          <p:nvPr>
            <p:ph type="body" sz="quarter" idx="10"/>
          </p:nvPr>
        </p:nvSpPr>
        <p:spPr>
          <a:xfrm>
            <a:off x="609599" y="1874838"/>
            <a:ext cx="5087211" cy="3641725"/>
          </a:xfrm>
        </p:spPr>
        <p:txBody>
          <a:bodyPr/>
          <a:lstStyle/>
          <a:p>
            <a:pPr marL="457200" indent="-457200">
              <a:buFont typeface="+mj-lt"/>
              <a:buAutoNum type="arabicPeriod" startAt="13"/>
            </a:pPr>
            <a:r>
              <a:rPr lang="sv-SE"/>
              <a:t>Inspelningen lägger sig i </a:t>
            </a:r>
            <a:r>
              <a:rPr lang="sv-SE" b="1"/>
              <a:t>Chatt</a:t>
            </a:r>
          </a:p>
          <a:p>
            <a:pPr marL="457200" indent="-457200">
              <a:buFont typeface="+mj-lt"/>
              <a:buAutoNum type="arabicPeriod" startAt="13"/>
            </a:pPr>
            <a:r>
              <a:rPr lang="sv-SE"/>
              <a:t>Klicka på </a:t>
            </a:r>
            <a:r>
              <a:rPr lang="sv-SE" b="1"/>
              <a:t>…</a:t>
            </a:r>
            <a:endParaRPr lang="sv-SE"/>
          </a:p>
          <a:p>
            <a:pPr marL="457200" indent="-457200">
              <a:buFont typeface="+mj-lt"/>
              <a:buAutoNum type="arabicPeriod" startAt="13"/>
            </a:pPr>
            <a:r>
              <a:rPr lang="sv-SE"/>
              <a:t> Klicka på </a:t>
            </a:r>
            <a:r>
              <a:rPr lang="sv-SE" b="1"/>
              <a:t>🔗Hämta länk</a:t>
            </a:r>
          </a:p>
          <a:p>
            <a:pPr marL="457200" indent="-457200">
              <a:buFont typeface="+mj-lt"/>
              <a:buAutoNum type="arabicPeriod" startAt="13"/>
            </a:pPr>
            <a:r>
              <a:rPr lang="sv-SE"/>
              <a:t>Klicka på </a:t>
            </a:r>
            <a:r>
              <a:rPr lang="sv-SE" b="1"/>
              <a:t>Kopiera </a:t>
            </a:r>
            <a:endParaRPr lang="sv-SE"/>
          </a:p>
        </p:txBody>
      </p:sp>
      <p:sp>
        <p:nvSpPr>
          <p:cNvPr id="3" name="Rubrik 2">
            <a:extLst>
              <a:ext uri="{FF2B5EF4-FFF2-40B4-BE49-F238E27FC236}">
                <a16:creationId xmlns:a16="http://schemas.microsoft.com/office/drawing/2014/main" id="{2A755D83-4409-4CB6-8FC4-C0E8DC228C9F}"/>
              </a:ext>
            </a:extLst>
          </p:cNvPr>
          <p:cNvSpPr>
            <a:spLocks noGrp="1"/>
          </p:cNvSpPr>
          <p:nvPr>
            <p:ph type="title"/>
          </p:nvPr>
        </p:nvSpPr>
        <p:spPr>
          <a:xfrm>
            <a:off x="609600" y="731520"/>
            <a:ext cx="10887000" cy="1143000"/>
          </a:xfrm>
        </p:spPr>
        <p:txBody>
          <a:bodyPr/>
          <a:lstStyle/>
          <a:p>
            <a:r>
              <a:rPr lang="sv-SE" sz="3200"/>
              <a:t>Kopiera länk </a:t>
            </a:r>
            <a:r>
              <a:rPr lang="sv-SE" sz="3200">
                <a:latin typeface="Open Sans Light" panose="020B0306030504020204" pitchFamily="34" charset="0"/>
                <a:ea typeface="Open Sans Light" panose="020B0306030504020204" pitchFamily="34" charset="0"/>
                <a:cs typeface="Open Sans Light" panose="020B0306030504020204" pitchFamily="34" charset="0"/>
              </a:rPr>
              <a:t>till inspelningen i Teams</a:t>
            </a:r>
            <a:endParaRPr lang="sv-SE">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1" name="Bildobjekt 10">
            <a:extLst>
              <a:ext uri="{FF2B5EF4-FFF2-40B4-BE49-F238E27FC236}">
                <a16:creationId xmlns:a16="http://schemas.microsoft.com/office/drawing/2014/main" id="{F11FD356-72BB-4FE4-BCF0-DD63D1BF0394}"/>
              </a:ext>
            </a:extLst>
          </p:cNvPr>
          <p:cNvPicPr>
            <a:picLocks noChangeAspect="1"/>
          </p:cNvPicPr>
          <p:nvPr/>
        </p:nvPicPr>
        <p:blipFill>
          <a:blip r:embed="rId3"/>
          <a:stretch>
            <a:fillRect/>
          </a:stretch>
        </p:blipFill>
        <p:spPr>
          <a:xfrm>
            <a:off x="6096000" y="1800482"/>
            <a:ext cx="5916224" cy="4839890"/>
          </a:xfrm>
          <a:prstGeom prst="rect">
            <a:avLst/>
          </a:prstGeom>
        </p:spPr>
      </p:pic>
      <p:pic>
        <p:nvPicPr>
          <p:cNvPr id="14" name="Bildobjekt 13">
            <a:extLst>
              <a:ext uri="{FF2B5EF4-FFF2-40B4-BE49-F238E27FC236}">
                <a16:creationId xmlns:a16="http://schemas.microsoft.com/office/drawing/2014/main" id="{A50D3EFB-60C2-45CA-B3CB-32916A4D81A6}"/>
              </a:ext>
            </a:extLst>
          </p:cNvPr>
          <p:cNvPicPr>
            <a:picLocks noChangeAspect="1"/>
          </p:cNvPicPr>
          <p:nvPr/>
        </p:nvPicPr>
        <p:blipFill>
          <a:blip r:embed="rId4"/>
          <a:stretch>
            <a:fillRect/>
          </a:stretch>
        </p:blipFill>
        <p:spPr>
          <a:xfrm>
            <a:off x="633089" y="4681844"/>
            <a:ext cx="5174880" cy="1985808"/>
          </a:xfrm>
          <a:prstGeom prst="rect">
            <a:avLst/>
          </a:prstGeom>
        </p:spPr>
      </p:pic>
    </p:spTree>
    <p:extLst>
      <p:ext uri="{BB962C8B-B14F-4D97-AF65-F5344CB8AC3E}">
        <p14:creationId xmlns:p14="http://schemas.microsoft.com/office/powerpoint/2010/main" val="2884892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50A0"/>
        </a:solidFill>
        <a:effectLst/>
      </p:bgPr>
    </p:bg>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44EF5EF7-C769-405D-A221-7BD3F6BB7D2F}"/>
              </a:ext>
            </a:extLst>
          </p:cNvPr>
          <p:cNvSpPr>
            <a:spLocks noGrp="1"/>
          </p:cNvSpPr>
          <p:nvPr>
            <p:ph type="body" sz="quarter" idx="10"/>
          </p:nvPr>
        </p:nvSpPr>
        <p:spPr>
          <a:xfrm>
            <a:off x="609601" y="1874838"/>
            <a:ext cx="4232365" cy="3641725"/>
          </a:xfrm>
        </p:spPr>
        <p:txBody>
          <a:bodyPr/>
          <a:lstStyle/>
          <a:p>
            <a:pPr marL="0" indent="0">
              <a:buNone/>
            </a:pPr>
            <a:r>
              <a:rPr lang="sv-SE" dirty="0"/>
              <a:t>Börja med att skapa en ny chatt eller använd en befintlig, klistra in länken i chatt-meddelandet.</a:t>
            </a:r>
          </a:p>
          <a:p>
            <a:pPr marL="457200" indent="-457200">
              <a:buFont typeface="+mj-lt"/>
              <a:buAutoNum type="arabicPeriod" startAt="17"/>
            </a:pPr>
            <a:r>
              <a:rPr lang="sv-SE" dirty="0"/>
              <a:t>Klistra in den kopierade länken i meddelandet.</a:t>
            </a:r>
          </a:p>
          <a:p>
            <a:pPr marL="457200" indent="-457200">
              <a:buFont typeface="+mj-lt"/>
              <a:buAutoNum type="arabicPeriod" startAt="17"/>
            </a:pPr>
            <a:r>
              <a:rPr lang="sv-SE" dirty="0"/>
              <a:t>Klicka på lilla nedåtpilen </a:t>
            </a:r>
            <a:r>
              <a:rPr lang="sv-SE" b="1" dirty="0"/>
              <a:t>⬇</a:t>
            </a:r>
            <a:r>
              <a:rPr lang="sv-SE" dirty="0"/>
              <a:t> för </a:t>
            </a:r>
            <a:r>
              <a:rPr lang="sv-SE" b="1" dirty="0"/>
              <a:t>länkinställningar</a:t>
            </a:r>
            <a:r>
              <a:rPr lang="sv-SE" dirty="0"/>
              <a:t>.</a:t>
            </a:r>
          </a:p>
          <a:p>
            <a:pPr marL="457200" indent="-457200">
              <a:buFont typeface="+mj-lt"/>
              <a:buAutoNum type="arabicPeriod" startAt="17"/>
            </a:pPr>
            <a:endParaRPr lang="sv-SE" dirty="0"/>
          </a:p>
          <a:p>
            <a:pPr marL="457200" indent="-457200">
              <a:buFont typeface="+mj-lt"/>
              <a:buAutoNum type="arabicPeriod" startAt="17"/>
            </a:pPr>
            <a:endParaRPr lang="sv-SE" dirty="0"/>
          </a:p>
        </p:txBody>
      </p:sp>
      <p:sp>
        <p:nvSpPr>
          <p:cNvPr id="3" name="Rubrik 2">
            <a:extLst>
              <a:ext uri="{FF2B5EF4-FFF2-40B4-BE49-F238E27FC236}">
                <a16:creationId xmlns:a16="http://schemas.microsoft.com/office/drawing/2014/main" id="{2A755D83-4409-4CB6-8FC4-C0E8DC228C9F}"/>
              </a:ext>
            </a:extLst>
          </p:cNvPr>
          <p:cNvSpPr>
            <a:spLocks noGrp="1"/>
          </p:cNvSpPr>
          <p:nvPr>
            <p:ph type="title"/>
          </p:nvPr>
        </p:nvSpPr>
        <p:spPr/>
        <p:txBody>
          <a:bodyPr/>
          <a:lstStyle/>
          <a:p>
            <a:r>
              <a:rPr lang="sv-SE" sz="3200"/>
              <a:t>Klistra in länken </a:t>
            </a:r>
            <a:r>
              <a:rPr lang="sv-SE" sz="3200">
                <a:latin typeface="Open Sans Light" panose="020B0306030504020204" pitchFamily="34" charset="0"/>
                <a:ea typeface="Open Sans Light" panose="020B0306030504020204" pitchFamily="34" charset="0"/>
                <a:cs typeface="Open Sans Light" panose="020B0306030504020204" pitchFamily="34" charset="0"/>
              </a:rPr>
              <a:t>till inspelningen i Teams-chatt</a:t>
            </a:r>
            <a:endParaRPr lang="sv-SE">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5" name="Bildobjekt 4">
            <a:extLst>
              <a:ext uri="{FF2B5EF4-FFF2-40B4-BE49-F238E27FC236}">
                <a16:creationId xmlns:a16="http://schemas.microsoft.com/office/drawing/2014/main" id="{750AD5AE-4A65-D537-AD32-8FEB72DDDE6A}"/>
              </a:ext>
            </a:extLst>
          </p:cNvPr>
          <p:cNvPicPr>
            <a:picLocks noChangeAspect="1"/>
          </p:cNvPicPr>
          <p:nvPr/>
        </p:nvPicPr>
        <p:blipFill>
          <a:blip r:embed="rId3"/>
          <a:stretch>
            <a:fillRect/>
          </a:stretch>
        </p:blipFill>
        <p:spPr>
          <a:xfrm>
            <a:off x="5286103" y="2205569"/>
            <a:ext cx="6786858" cy="3466744"/>
          </a:xfrm>
          <a:prstGeom prst="rect">
            <a:avLst/>
          </a:prstGeom>
        </p:spPr>
      </p:pic>
    </p:spTree>
    <p:extLst>
      <p:ext uri="{BB962C8B-B14F-4D97-AF65-F5344CB8AC3E}">
        <p14:creationId xmlns:p14="http://schemas.microsoft.com/office/powerpoint/2010/main" val="817485631"/>
      </p:ext>
    </p:extLst>
  </p:cSld>
  <p:clrMapOvr>
    <a:masterClrMapping/>
  </p:clrMapOvr>
</p:sld>
</file>

<file path=ppt/theme/theme1.xml><?xml version="1.0" encoding="utf-8"?>
<a:theme xmlns:a="http://schemas.openxmlformats.org/drawingml/2006/main" name="Rubriksida">
  <a:themeElements>
    <a:clrScheme name="Rubriksida">
      <a:dk1>
        <a:srgbClr val="000000"/>
      </a:dk1>
      <a:lt1>
        <a:srgbClr val="000000"/>
      </a:lt1>
      <a:dk2>
        <a:srgbClr val="FFFFFF"/>
      </a:dk2>
      <a:lt2>
        <a:srgbClr val="FFFFFF"/>
      </a:lt2>
      <a:accent1>
        <a:srgbClr val="623D5A"/>
      </a:accent1>
      <a:accent2>
        <a:srgbClr val="FFC01D"/>
      </a:accent2>
      <a:accent3>
        <a:srgbClr val="8F2970"/>
      </a:accent3>
      <a:accent4>
        <a:srgbClr val="72AE9F"/>
      </a:accent4>
      <a:accent5>
        <a:srgbClr val="143C1E"/>
      </a:accent5>
      <a:accent6>
        <a:srgbClr val="81786B"/>
      </a:accent6>
      <a:hlink>
        <a:srgbClr val="000000"/>
      </a:hlink>
      <a:folHlink>
        <a:srgbClr val="000000"/>
      </a:folHlink>
    </a:clrScheme>
    <a:fontScheme name="Open Sans">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kellefteå kommun_mall_NY.potx" id="{BC3D26CB-1A04-4F66-9F0C-B016DB450DA7}" vid="{EAF7D979-78E7-47B7-8B3A-ABCDC9A48EEF}"/>
    </a:ext>
  </a:extLst>
</a:theme>
</file>

<file path=ppt/theme/theme10.xml><?xml version="1.0" encoding="utf-8"?>
<a:theme xmlns:a="http://schemas.openxmlformats.org/drawingml/2006/main" name="1_Office-tema">
  <a:themeElements>
    <a:clrScheme name="Region Västerbotten">
      <a:dk1>
        <a:srgbClr val="000000"/>
      </a:dk1>
      <a:lt1>
        <a:srgbClr val="FFFFFF"/>
      </a:lt1>
      <a:dk2>
        <a:srgbClr val="0050A0"/>
      </a:dk2>
      <a:lt2>
        <a:srgbClr val="FFFFFF"/>
      </a:lt2>
      <a:accent1>
        <a:srgbClr val="0050A0"/>
      </a:accent1>
      <a:accent2>
        <a:srgbClr val="F59076"/>
      </a:accent2>
      <a:accent3>
        <a:srgbClr val="DCE7F6"/>
      </a:accent3>
      <a:accent4>
        <a:srgbClr val="F05933"/>
      </a:accent4>
      <a:accent5>
        <a:srgbClr val="FCDED6"/>
      </a:accent5>
      <a:accent6>
        <a:srgbClr val="80A7D0"/>
      </a:accent6>
      <a:hlink>
        <a:srgbClr val="0050A0"/>
      </a:hlink>
      <a:folHlink>
        <a:srgbClr val="005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tema">
  <a:themeElements>
    <a:clrScheme name="Office-tema">
      <a:dk1>
        <a:srgbClr val="000000"/>
      </a:dk1>
      <a:lt1>
        <a:srgbClr val="FFFFFF"/>
      </a:lt1>
      <a:dk2>
        <a:srgbClr val="A7A7A7"/>
      </a:dk2>
      <a:lt2>
        <a:srgbClr val="535353"/>
      </a:lt2>
      <a:accent1>
        <a:srgbClr val="0050A0"/>
      </a:accent1>
      <a:accent2>
        <a:srgbClr val="F59076"/>
      </a:accent2>
      <a:accent3>
        <a:srgbClr val="DCE7F6"/>
      </a:accent3>
      <a:accent4>
        <a:srgbClr val="F05933"/>
      </a:accent4>
      <a:accent5>
        <a:srgbClr val="FCDED6"/>
      </a:accent5>
      <a:accent6>
        <a:srgbClr val="80A7D0"/>
      </a:accent6>
      <a:hlink>
        <a:srgbClr val="0000FF"/>
      </a:hlink>
      <a:folHlink>
        <a:srgbClr val="FF00FF"/>
      </a:folHlink>
    </a:clrScheme>
    <a:fontScheme name="Office-tema">
      <a:majorFont>
        <a:latin typeface="Calibri"/>
        <a:ea typeface="Calibri"/>
        <a:cs typeface="Calibri"/>
      </a:majorFont>
      <a:minorFont>
        <a:latin typeface="Calibri"/>
        <a:ea typeface="Calibri"/>
        <a:cs typeface="Calibri"/>
      </a:minorFont>
    </a:fontScheme>
    <a:fmtScheme name="Office-t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50800" dir="5400000" rotWithShape="0">
              <a:srgbClr val="000000">
                <a:alpha val="35000"/>
              </a:srgbClr>
            </a:outerShdw>
          </a:effectLst>
        </a:effectStyle>
        <a:effectStyle>
          <a:effectLst>
            <a:outerShdw blurRad="101600" dist="50800" dir="5400000" rotWithShape="0">
              <a:srgbClr val="000000">
                <a:alpha val="35000"/>
              </a:srgbClr>
            </a:outerShdw>
          </a:effectLst>
        </a:effectStyle>
        <a:effectStyle>
          <a:effectLst>
            <a:outerShdw blurRad="101600" dist="508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chemeClr val="accent1"/>
          </a:solidFill>
          <a:prstDash val="solid"/>
          <a:round/>
        </a:ln>
        <a:effectLst>
          <a:outerShdw blurRad="101600" dist="50800" dir="5400000" rotWithShape="0">
            <a:srgbClr val="000000">
              <a:alpha val="35000"/>
            </a:srgbClr>
          </a:outerShdw>
        </a:effectLst>
        <a:sp3d/>
      </a:spPr>
      <a:bodyPr rot="0" spcFirstLastPara="1" vertOverflow="overflow" horzOverflow="overflow" vert="horz" wrap="square" lIns="121919" tIns="121919" rIns="121919" bIns="121919" numCol="1" spcCol="38100" rtlCol="0" anchor="ctr">
        <a:spAutoFit/>
      </a:bodyPr>
      <a:lstStyle>
        <a:defPPr marL="0" marR="0" indent="0" algn="l" defTabSz="2438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63500" cap="flat">
          <a:solidFill>
            <a:schemeClr val="accent1"/>
          </a:solidFill>
          <a:prstDash val="solid"/>
          <a:round/>
        </a:ln>
        <a:effectLst>
          <a:outerShdw blurRad="101600" dist="508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121919" tIns="121919" rIns="121919" bIns="121919" numCol="1" spcCol="38100" rtlCol="0" anchor="t">
        <a:spAutoFit/>
      </a:bodyPr>
      <a:lstStyle>
        <a:defPPr marL="0" marR="0" indent="0" algn="l" defTabSz="2438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ndersida, Vit">
  <a:themeElements>
    <a:clrScheme name="Skellefteå kommun">
      <a:dk1>
        <a:srgbClr val="000000"/>
      </a:dk1>
      <a:lt1>
        <a:srgbClr val="FFFFFF"/>
      </a:lt1>
      <a:dk2>
        <a:srgbClr val="ECECEC"/>
      </a:dk2>
      <a:lt2>
        <a:srgbClr val="ECECEC"/>
      </a:lt2>
      <a:accent1>
        <a:srgbClr val="004165"/>
      </a:accent1>
      <a:accent2>
        <a:srgbClr val="CB511C"/>
      </a:accent2>
      <a:accent3>
        <a:srgbClr val="8F2970"/>
      </a:accent3>
      <a:accent4>
        <a:srgbClr val="4D7579"/>
      </a:accent4>
      <a:accent5>
        <a:srgbClr val="0070C0"/>
      </a:accent5>
      <a:accent6>
        <a:srgbClr val="623D65"/>
      </a:accent6>
      <a:hlink>
        <a:srgbClr val="0070C0"/>
      </a:hlink>
      <a:folHlink>
        <a:srgbClr val="000000"/>
      </a:folHlink>
    </a:clrScheme>
    <a:fontScheme name="Open Sans">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kellefteå kommun_mall_NY.potx" id="{BC3D26CB-1A04-4F66-9F0C-B016DB450DA7}" vid="{A514793F-2AAA-4A75-8AD1-10B83CBA6935}"/>
    </a:ext>
  </a:extLst>
</a:theme>
</file>

<file path=ppt/theme/theme3.xml><?xml version="1.0" encoding="utf-8"?>
<a:theme xmlns:a="http://schemas.openxmlformats.org/drawingml/2006/main" name="Undersida, Aska">
  <a:themeElements>
    <a:clrScheme name="Aska">
      <a:dk1>
        <a:srgbClr val="FFFFFF"/>
      </a:dk1>
      <a:lt1>
        <a:srgbClr val="FFFFFF"/>
      </a:lt1>
      <a:dk2>
        <a:srgbClr val="4B4A49"/>
      </a:dk2>
      <a:lt2>
        <a:srgbClr val="4B4A49"/>
      </a:lt2>
      <a:accent1>
        <a:srgbClr val="CB501B"/>
      </a:accent1>
      <a:accent2>
        <a:srgbClr val="EFC924"/>
      </a:accent2>
      <a:accent3>
        <a:srgbClr val="72AD9F"/>
      </a:accent3>
      <a:accent4>
        <a:srgbClr val="ECECEC"/>
      </a:accent4>
      <a:accent5>
        <a:srgbClr val="8F286F"/>
      </a:accent5>
      <a:accent6>
        <a:srgbClr val="000000"/>
      </a:accent6>
      <a:hlink>
        <a:srgbClr val="FFFFFF"/>
      </a:hlink>
      <a:folHlink>
        <a:srgbClr val="FFFFFF"/>
      </a:folHlink>
    </a:clrScheme>
    <a:fontScheme name="Open Sans">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kellefteå kommun_mall_NY.potx" id="{BC3D26CB-1A04-4F66-9F0C-B016DB450DA7}" vid="{5CFF5CC8-F651-4ABF-86D8-A47D3800E648}"/>
    </a:ext>
  </a:extLst>
</a:theme>
</file>

<file path=ppt/theme/theme4.xml><?xml version="1.0" encoding="utf-8"?>
<a:theme xmlns:a="http://schemas.openxmlformats.org/drawingml/2006/main" name="Undersida, Skog">
  <a:themeElements>
    <a:clrScheme name="Skog">
      <a:dk1>
        <a:srgbClr val="FFFFFF"/>
      </a:dk1>
      <a:lt1>
        <a:srgbClr val="FEFFFF"/>
      </a:lt1>
      <a:dk2>
        <a:srgbClr val="143C1E"/>
      </a:dk2>
      <a:lt2>
        <a:srgbClr val="143C1E"/>
      </a:lt2>
      <a:accent1>
        <a:srgbClr val="72AD9F"/>
      </a:accent1>
      <a:accent2>
        <a:srgbClr val="CB501B"/>
      </a:accent2>
      <a:accent3>
        <a:srgbClr val="EFC924"/>
      </a:accent3>
      <a:accent4>
        <a:srgbClr val="8F2970"/>
      </a:accent4>
      <a:accent5>
        <a:srgbClr val="FFFFFF"/>
      </a:accent5>
      <a:accent6>
        <a:srgbClr val="000000"/>
      </a:accent6>
      <a:hlink>
        <a:srgbClr val="FFFFFF"/>
      </a:hlink>
      <a:folHlink>
        <a:srgbClr val="FFFFFF"/>
      </a:folHlink>
    </a:clrScheme>
    <a:fontScheme name="Open Sans">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kellefteå kommun_mall_NY.potx" id="{BC3D26CB-1A04-4F66-9F0C-B016DB450DA7}" vid="{912B3E53-1E20-4FB6-9020-48B83DC82473}"/>
    </a:ext>
  </a:extLst>
</a:theme>
</file>

<file path=ppt/theme/theme5.xml><?xml version="1.0" encoding="utf-8"?>
<a:theme xmlns:a="http://schemas.openxmlformats.org/drawingml/2006/main" name="Undersida, Vinternatt">
  <a:themeElements>
    <a:clrScheme name="Vinternatt">
      <a:dk1>
        <a:srgbClr val="FFFFFF"/>
      </a:dk1>
      <a:lt1>
        <a:srgbClr val="FEFFFF"/>
      </a:lt1>
      <a:dk2>
        <a:srgbClr val="13557C"/>
      </a:dk2>
      <a:lt2>
        <a:srgbClr val="13557C"/>
      </a:lt2>
      <a:accent1>
        <a:srgbClr val="64A0C8"/>
      </a:accent1>
      <a:accent2>
        <a:srgbClr val="EFC924"/>
      </a:accent2>
      <a:accent3>
        <a:srgbClr val="72AD9F"/>
      </a:accent3>
      <a:accent4>
        <a:srgbClr val="FFFFFF"/>
      </a:accent4>
      <a:accent5>
        <a:srgbClr val="8F286F"/>
      </a:accent5>
      <a:accent6>
        <a:srgbClr val="000000"/>
      </a:accent6>
      <a:hlink>
        <a:srgbClr val="FFFFFF"/>
      </a:hlink>
      <a:folHlink>
        <a:srgbClr val="FFFFFF"/>
      </a:folHlink>
    </a:clrScheme>
    <a:fontScheme name="Open Sans">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kellefteå kommun_mall_NY.potx" id="{BC3D26CB-1A04-4F66-9F0C-B016DB450DA7}" vid="{01F36C7A-C4EC-4F36-B9DB-4774F622F6CB}"/>
    </a:ext>
  </a:extLst>
</a:theme>
</file>

<file path=ppt/theme/theme6.xml><?xml version="1.0" encoding="utf-8"?>
<a:theme xmlns:a="http://schemas.openxmlformats.org/drawingml/2006/main" name="Undersida, Fjäll">
  <a:themeElements>
    <a:clrScheme name="Fjäll">
      <a:dk1>
        <a:srgbClr val="000000"/>
      </a:dk1>
      <a:lt1>
        <a:srgbClr val="000000"/>
      </a:lt1>
      <a:dk2>
        <a:srgbClr val="FFFFFF"/>
      </a:dk2>
      <a:lt2>
        <a:srgbClr val="FFFFFF"/>
      </a:lt2>
      <a:accent1>
        <a:srgbClr val="004165"/>
      </a:accent1>
      <a:accent2>
        <a:srgbClr val="8F2970"/>
      </a:accent2>
      <a:accent3>
        <a:srgbClr val="64A0C8"/>
      </a:accent3>
      <a:accent4>
        <a:srgbClr val="143C1E"/>
      </a:accent4>
      <a:accent5>
        <a:srgbClr val="72AE9F"/>
      </a:accent5>
      <a:accent6>
        <a:srgbClr val="DD4814"/>
      </a:accent6>
      <a:hlink>
        <a:srgbClr val="000000"/>
      </a:hlink>
      <a:folHlink>
        <a:srgbClr val="000000"/>
      </a:folHlink>
    </a:clrScheme>
    <a:fontScheme name="Open Sans">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kellefteå kommun_mall_NY.potx" id="{BC3D26CB-1A04-4F66-9F0C-B016DB450DA7}" vid="{24AA3C8D-A5D5-42B6-8F50-99859C34E1E5}"/>
    </a:ext>
  </a:extLst>
</a:theme>
</file>

<file path=ppt/theme/theme7.xml><?xml version="1.0" encoding="utf-8"?>
<a:theme xmlns:a="http://schemas.openxmlformats.org/drawingml/2006/main" name="Undersida, Plommon">
  <a:themeElements>
    <a:clrScheme name="Plommon">
      <a:dk1>
        <a:srgbClr val="FFFFFF"/>
      </a:dk1>
      <a:lt1>
        <a:srgbClr val="FEFFFF"/>
      </a:lt1>
      <a:dk2>
        <a:srgbClr val="613C59"/>
      </a:dk2>
      <a:lt2>
        <a:srgbClr val="613C59"/>
      </a:lt2>
      <a:accent1>
        <a:srgbClr val="FFC1D3"/>
      </a:accent1>
      <a:accent2>
        <a:srgbClr val="72AD9F"/>
      </a:accent2>
      <a:accent3>
        <a:srgbClr val="EFC924"/>
      </a:accent3>
      <a:accent4>
        <a:srgbClr val="CB501B"/>
      </a:accent4>
      <a:accent5>
        <a:srgbClr val="FFFFFF"/>
      </a:accent5>
      <a:accent6>
        <a:srgbClr val="000000"/>
      </a:accent6>
      <a:hlink>
        <a:srgbClr val="FFFFFF"/>
      </a:hlink>
      <a:folHlink>
        <a:srgbClr val="FFFFFF"/>
      </a:folHlink>
    </a:clrScheme>
    <a:fontScheme name="Open Sans">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kellefteå kommun_mall_NY.potx" id="{BC3D26CB-1A04-4F66-9F0C-B016DB450DA7}" vid="{E7B1EE59-8500-4708-83C7-EF14F2793836}"/>
    </a:ext>
  </a:extLst>
</a:theme>
</file>

<file path=ppt/theme/theme8.xml><?xml version="1.0" encoding="utf-8"?>
<a:theme xmlns:a="http://schemas.openxmlformats.org/drawingml/2006/main" name="Undersida, Tång">
  <a:themeElements>
    <a:clrScheme name="Tång">
      <a:dk1>
        <a:srgbClr val="FFFFFF"/>
      </a:dk1>
      <a:lt1>
        <a:srgbClr val="FEFFFF"/>
      </a:lt1>
      <a:dk2>
        <a:srgbClr val="4D7478"/>
      </a:dk2>
      <a:lt2>
        <a:srgbClr val="4D7478"/>
      </a:lt2>
      <a:accent1>
        <a:srgbClr val="EFC924"/>
      </a:accent1>
      <a:accent2>
        <a:srgbClr val="623D5A"/>
      </a:accent2>
      <a:accent3>
        <a:srgbClr val="143C1E"/>
      </a:accent3>
      <a:accent4>
        <a:srgbClr val="ECECEC"/>
      </a:accent4>
      <a:accent5>
        <a:srgbClr val="000000"/>
      </a:accent5>
      <a:accent6>
        <a:srgbClr val="FFC1D3"/>
      </a:accent6>
      <a:hlink>
        <a:srgbClr val="FFFFFF"/>
      </a:hlink>
      <a:folHlink>
        <a:srgbClr val="FFFFFF"/>
      </a:folHlink>
    </a:clrScheme>
    <a:fontScheme name="Open Sans">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kellefteå kommun_mall_NY.potx" id="{BC3D26CB-1A04-4F66-9F0C-B016DB450DA7}" vid="{BABEDAEC-9D8B-4461-A844-80AE76338C91}"/>
    </a:ext>
  </a:extLst>
</a:theme>
</file>

<file path=ppt/theme/theme9.xml><?xml version="1.0" encoding="utf-8"?>
<a:theme xmlns:a="http://schemas.openxmlformats.org/drawingml/2006/main" name="Office-tema">
  <a:themeElements>
    <a:clrScheme name="Region Västerbotten">
      <a:dk1>
        <a:srgbClr val="000000"/>
      </a:dk1>
      <a:lt1>
        <a:srgbClr val="FFFFFF"/>
      </a:lt1>
      <a:dk2>
        <a:srgbClr val="0050A0"/>
      </a:dk2>
      <a:lt2>
        <a:srgbClr val="FFFFFF"/>
      </a:lt2>
      <a:accent1>
        <a:srgbClr val="0050A0"/>
      </a:accent1>
      <a:accent2>
        <a:srgbClr val="F59076"/>
      </a:accent2>
      <a:accent3>
        <a:srgbClr val="DCE7F6"/>
      </a:accent3>
      <a:accent4>
        <a:srgbClr val="F05933"/>
      </a:accent4>
      <a:accent5>
        <a:srgbClr val="FCDED6"/>
      </a:accent5>
      <a:accent6>
        <a:srgbClr val="80A7D0"/>
      </a:accent6>
      <a:hlink>
        <a:srgbClr val="0050A0"/>
      </a:hlink>
      <a:folHlink>
        <a:srgbClr val="005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91b1c7e-ce57-45b2-a50e-4dfa16e00b78" xsi:nil="true"/>
    <DocumentOwner xmlns="491b1c7e-ce57-45b2-a50e-4dfa16e00b78">
      <UserInfo>
        <DisplayName/>
        <AccountId xsi:nil="true"/>
        <AccountType/>
      </UserInfo>
    </DocumentOwner>
    <e6bb563068ec40c6a3cac3c001bd9e53 xmlns="deaad6fb-f8b9-4adf-843c-de495c9f02ef">
      <Terms xmlns="http://schemas.microsoft.com/office/infopath/2007/PartnerControls"/>
    </e6bb563068ec40c6a3cac3c001bd9e53>
    <lf0596c7ee5a47018c43c34c33526af9 xmlns="deaad6fb-f8b9-4adf-843c-de495c9f02ef">
      <Terms xmlns="http://schemas.microsoft.com/office/infopath/2007/PartnerControls"/>
    </lf0596c7ee5a47018c43c34c33526af9>
    <lebff28af96841218f87aa57015526a3 xmlns="deaad6fb-f8b9-4adf-843c-de495c9f02ef">
      <Terms xmlns="http://schemas.microsoft.com/office/infopath/2007/PartnerControls"/>
    </lebff28af96841218f87aa57015526a3>
    <SharedWithUsers xmlns="491b1c7e-ce57-45b2-a50e-4dfa16e00b78">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Basdokument Region Västerbotten" ma:contentTypeID="0x01010036F999449BE542DAA8A32B6CA6220722003A7F86A47D2FC841AB7434ECA1638372" ma:contentTypeVersion="21" ma:contentTypeDescription="Innehållstyp för basdokument för Region Västerbotten" ma:contentTypeScope="" ma:versionID="487bd3b898f69fde92fb01dacfe2980d">
  <xsd:schema xmlns:xsd="http://www.w3.org/2001/XMLSchema" xmlns:xs="http://www.w3.org/2001/XMLSchema" xmlns:p="http://schemas.microsoft.com/office/2006/metadata/properties" xmlns:ns2="491b1c7e-ce57-45b2-a50e-4dfa16e00b78" xmlns:ns3="deaad6fb-f8b9-4adf-843c-de495c9f02ef" xmlns:ns4="491b1c7e-ce57-45b2-a50e-4dfa16e00b78" xmlns:ns5="360fb703-eeb2-4a71-91b7-9742f0e800df" targetNamespace="http://schemas.microsoft.com/office/2006/metadata/properties" ma:root="true" ma:fieldsID="717af9799c4e2e85e3136b5cdbbf0a78" ns4:_="" ns3:_="" ns5:_="">
    <xsd:import namespace="491b1c7e-ce57-45b2-a50e-4dfa16e00b78"/>
    <xsd:import namespace="deaad6fb-f8b9-4adf-843c-de495c9f02ef"/>
    <xsd:import namespace="491b1c7e-ce57-45b2-a50e-4dfa16e00b78"/>
    <xsd:import namespace="360fb703-eeb2-4a71-91b7-9742f0e800df"/>
    <xsd:element name="properties">
      <xsd:complexType>
        <xsd:sequence>
          <xsd:element name="documentManagement">
            <xsd:complexType>
              <xsd:all>
                <xsd:element ref="ns3:lf0596c7ee5a47018c43c34c33526af9" minOccurs="0"/>
                <xsd:element ref="ns3:lebff28af96841218f87aa57015526a3" minOccurs="0"/>
                <xsd:element ref="ns3:e6bb563068ec40c6a3cac3c001bd9e53" minOccurs="0"/>
                <xsd:element ref="ns4:DocumentOwner" minOccurs="0"/>
                <xsd:element ref="ns2:TaxCatchAll" minOccurs="0"/>
                <xsd:element ref="ns2:TaxCatchAllLabel" minOccurs="0"/>
                <xsd:element ref="ns5:MediaServiceMetadata" minOccurs="0"/>
                <xsd:element ref="ns5:MediaServiceFastMetadata" minOccurs="0"/>
                <xsd:element ref="ns5:MediaServiceObjectDetectorVersions"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1b1c7e-ce57-45b2-a50e-4dfa16e00b78"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c2ab4ef6-6565-4710-9769-ea426439f59a}" ma:internalName="TaxCatchAll" ma:showField="CatchAllData" ma:web="491b1c7e-ce57-45b2-a50e-4dfa16e00b78">
      <xsd:complexType>
        <xsd:complexContent>
          <xsd:extension base="dms:MultiChoiceLookup">
            <xsd:sequence>
              <xsd:element name="Value" type="dms:Lookup" maxOccurs="unbounded" minOccurs="0" nillable="true"/>
            </xsd:sequence>
          </xsd:extension>
        </xsd:complexContent>
      </xsd:complexType>
    </xsd:element>
    <xsd:element name="TaxCatchAllLabel" ma:index="16" nillable="true" ma:displayName="Taxonomy Catch All Column1" ma:hidden="true" ma:list="{c2ab4ef6-6565-4710-9769-ea426439f59a}" ma:internalName="TaxCatchAllLabel" ma:readOnly="true" ma:showField="CatchAllDataLabel" ma:web="491b1c7e-ce57-45b2-a50e-4dfa16e00b7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eaad6fb-f8b9-4adf-843c-de495c9f02ef" elementFormDefault="qualified">
    <xsd:import namespace="http://schemas.microsoft.com/office/2006/documentManagement/types"/>
    <xsd:import namespace="http://schemas.microsoft.com/office/infopath/2007/PartnerControls"/>
    <xsd:element name="lf0596c7ee5a47018c43c34c33526af9" ma:index="8" nillable="true" ma:taxonomy="true" ma:internalName="lf0596c7ee5a47018c43c34c33526af9" ma:taxonomyFieldName="HsaUnit" ma:displayName="Enhet (HSA)" ma:default="" ma:fieldId="{5f0596c7-ee5a-4701-8c43-c34c33526af9}" ma:taxonomyMulti="true" ma:sspId="76f01679-147b-433d-bdef-1970141a7dae" ma:termSetId="d215a4a6-82eb-4191-85de-eeb3007e2981" ma:anchorId="00000000-0000-0000-0000-000000000000" ma:open="false" ma:isKeyword="false">
      <xsd:complexType>
        <xsd:sequence>
          <xsd:element ref="pc:Terms" minOccurs="0" maxOccurs="1"/>
        </xsd:sequence>
      </xsd:complexType>
    </xsd:element>
    <xsd:element name="lebff28af96841218f87aa57015526a3" ma:index="10" nillable="true" ma:taxonomy="true" ma:internalName="lebff28af96841218f87aa57015526a3" ma:taxonomyFieldName="EconomyUnit" ma:displayName="Enhet (ekonomi)" ma:default="" ma:fieldId="{5ebff28a-f968-4121-8f87-aa57015526a3}" ma:taxonomyMulti="true" ma:sspId="76f01679-147b-433d-bdef-1970141a7dae" ma:termSetId="c743c3ce-41c9-4361-b9ff-d1e54475aa56" ma:anchorId="00000000-0000-0000-0000-000000000000" ma:open="false" ma:isKeyword="false">
      <xsd:complexType>
        <xsd:sequence>
          <xsd:element ref="pc:Terms" minOccurs="0" maxOccurs="1"/>
        </xsd:sequence>
      </xsd:complexType>
    </xsd:element>
    <xsd:element name="e6bb563068ec40c6a3cac3c001bd9e53" ma:index="12" nillable="true" ma:taxonomy="true" ma:internalName="e6bb563068ec40c6a3cac3c001bd9e53" ma:taxonomyFieldName="DocumentCategory" ma:displayName="Dokumentkategori" ma:fieldId="{e6bb5630-68ec-40c6-a3ca-c3c001bd9e53}" ma:taxonomyMulti="true" ma:sspId="76f01679-147b-433d-bdef-1970141a7dae" ma:termSetId="6b6d138c-9fe4-4c7e-8453-7591c88063af"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91b1c7e-ce57-45b2-a50e-4dfa16e00b78" elementFormDefault="qualified">
    <xsd:import namespace="http://schemas.microsoft.com/office/2006/documentManagement/types"/>
    <xsd:import namespace="http://schemas.microsoft.com/office/infopath/2007/PartnerControls"/>
    <xsd:element name="DocumentOwner" ma:index="14" nillable="true" ma:displayName="Dokumentägare" ma:list="UserInfo" ma:SharePointGroup="0" ma:internalName="DocumentOwn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60fb703-eeb2-4a71-91b7-9742f0e800df" elementFormDefault="qualified">
    <xsd:import namespace="http://schemas.microsoft.com/office/2006/documentManagement/types"/>
    <xsd:import namespace="http://schemas.microsoft.com/office/infopath/2007/PartnerControls"/>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Innehållstyp"/>
        <xsd:element ref="dc:title" minOccurs="0" maxOccurs="1" ma:index="0"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9E1089-9D0D-43EB-9770-CFAABCFEEA5B}">
  <ds:schemaRefs>
    <ds:schemaRef ds:uri="4f5d05c6-5c54-423f-97a0-0edfb6de2334"/>
    <ds:schemaRef ds:uri="http://purl.org/dc/elements/1.1/"/>
    <ds:schemaRef ds:uri="http://purl.org/dc/terms/"/>
    <ds:schemaRef ds:uri="deaad6fb-f8b9-4adf-843c-de495c9f02ef"/>
    <ds:schemaRef ds:uri="http://purl.org/dc/dcmitype/"/>
    <ds:schemaRef ds:uri="bc3f99ed-c16c-4621-9fa0-6578abacb11e"/>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bd17d852-7063-4812-a90b-2c3f5f69419e"/>
    <ds:schemaRef ds:uri="f9a5e13e-a271-4f38-9a9f-e7c735927a9f"/>
  </ds:schemaRefs>
</ds:datastoreItem>
</file>

<file path=customXml/itemProps2.xml><?xml version="1.0" encoding="utf-8"?>
<ds:datastoreItem xmlns:ds="http://schemas.openxmlformats.org/officeDocument/2006/customXml" ds:itemID="{4FEBD8A6-6E0E-4554-A595-0D7138F63C2F}">
  <ds:schemaRefs>
    <ds:schemaRef ds:uri="http://schemas.microsoft.com/sharepoint/v3/contenttype/forms"/>
  </ds:schemaRefs>
</ds:datastoreItem>
</file>

<file path=customXml/itemProps3.xml><?xml version="1.0" encoding="utf-8"?>
<ds:datastoreItem xmlns:ds="http://schemas.openxmlformats.org/officeDocument/2006/customXml" ds:itemID="{62916674-60D7-48DA-9C57-693653E258C6}"/>
</file>

<file path=docProps/app.xml><?xml version="1.0" encoding="utf-8"?>
<Properties xmlns="http://schemas.openxmlformats.org/officeDocument/2006/extended-properties" xmlns:vt="http://schemas.openxmlformats.org/officeDocument/2006/docPropsVTypes">
  <Template>Skellefteå kommun_mall</Template>
  <TotalTime>55</TotalTime>
  <Words>1476</Words>
  <Application>Microsoft Office PowerPoint</Application>
  <PresentationFormat>Bredbild</PresentationFormat>
  <Paragraphs>181</Paragraphs>
  <Slides>21</Slides>
  <Notes>16</Notes>
  <HiddenSlides>0</HiddenSlides>
  <MMClips>0</MMClips>
  <ScaleCrop>false</ScaleCrop>
  <HeadingPairs>
    <vt:vector size="6" baseType="variant">
      <vt:variant>
        <vt:lpstr>Använt teckensnitt</vt:lpstr>
      </vt:variant>
      <vt:variant>
        <vt:i4>14</vt:i4>
      </vt:variant>
      <vt:variant>
        <vt:lpstr>Tema</vt:lpstr>
      </vt:variant>
      <vt:variant>
        <vt:i4>11</vt:i4>
      </vt:variant>
      <vt:variant>
        <vt:lpstr>Bildrubriker</vt:lpstr>
      </vt:variant>
      <vt:variant>
        <vt:i4>21</vt:i4>
      </vt:variant>
    </vt:vector>
  </HeadingPairs>
  <TitlesOfParts>
    <vt:vector size="46" baseType="lpstr">
      <vt:lpstr>Verdana</vt:lpstr>
      <vt:lpstr>Gill Sans</vt:lpstr>
      <vt:lpstr>Open Sans</vt:lpstr>
      <vt:lpstr>Courier New</vt:lpstr>
      <vt:lpstr>Open Sans Extrabold</vt:lpstr>
      <vt:lpstr>Helvetica Light</vt:lpstr>
      <vt:lpstr>Georgia</vt:lpstr>
      <vt:lpstr>Helvetica Neue Light</vt:lpstr>
      <vt:lpstr>Arial</vt:lpstr>
      <vt:lpstr>-apple-system</vt:lpstr>
      <vt:lpstr>Helvetica Neue</vt:lpstr>
      <vt:lpstr>Calibri</vt:lpstr>
      <vt:lpstr>Open Sans Light</vt:lpstr>
      <vt:lpstr>Helvetica Neue Medium</vt:lpstr>
      <vt:lpstr>Rubriksida</vt:lpstr>
      <vt:lpstr>Undersida, Vit</vt:lpstr>
      <vt:lpstr>Undersida, Aska</vt:lpstr>
      <vt:lpstr>Undersida, Skog</vt:lpstr>
      <vt:lpstr>Undersida, Vinternatt</vt:lpstr>
      <vt:lpstr>Undersida, Fjäll</vt:lpstr>
      <vt:lpstr>Undersida, Plommon</vt:lpstr>
      <vt:lpstr>Undersida, Tång</vt:lpstr>
      <vt:lpstr>Office-tema</vt:lpstr>
      <vt:lpstr>1_Office-tema</vt:lpstr>
      <vt:lpstr>Office-tema</vt:lpstr>
      <vt:lpstr>Kreativa  funktioner  med M365</vt:lpstr>
      <vt:lpstr>Välkommen!</vt:lpstr>
      <vt:lpstr>Agenda för de kommande 55 minuterna</vt:lpstr>
      <vt:lpstr>Chatta i teams med externa</vt:lpstr>
      <vt:lpstr>Labba med att chatta med extern</vt:lpstr>
      <vt:lpstr>Starta möte för att spela in ett veckobrev i Teams</vt:lpstr>
      <vt:lpstr>Starta och stoppa inspelning i Teams</vt:lpstr>
      <vt:lpstr>Kopiera länk till inspelningen i Teams</vt:lpstr>
      <vt:lpstr>Klistra in länken till inspelningen i Teams-chatt</vt:lpstr>
      <vt:lpstr>Dela inspelningen till rätt personer </vt:lpstr>
      <vt:lpstr>Öppna inspelningen</vt:lpstr>
      <vt:lpstr>Sluta dela och ta bort inspelningen</vt:lpstr>
      <vt:lpstr>Labba med att spela in, dela och ta bort en kort inspelning</vt:lpstr>
      <vt:lpstr>Skapa ett inlägg som ett meddelande i Teams</vt:lpstr>
      <vt:lpstr>Skriv meddelandet och bifoga en fil i Teams</vt:lpstr>
      <vt:lpstr>Samarbeta i dokumentet i Teams</vt:lpstr>
      <vt:lpstr>Labba med att skapa ett meddelande i ett Team</vt:lpstr>
      <vt:lpstr>Beröm i Teams-chatt</vt:lpstr>
      <vt:lpstr>Labba med att ge en kollega beröm</vt:lpstr>
      <vt:lpstr>Support och hjälp</vt:lpstr>
      <vt:lpstr>Tack!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 Hällgren</dc:creator>
  <dc:description>Powerpointmall i kommunens grafiska profil. Format 16.9.</dc:description>
  <cp:lastModifiedBy>Sara Hällgren</cp:lastModifiedBy>
  <cp:revision>23</cp:revision>
  <dcterms:created xsi:type="dcterms:W3CDTF">2022-05-03T07:25:00Z</dcterms:created>
  <dcterms:modified xsi:type="dcterms:W3CDTF">2023-09-28T17:31:50Z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0x01010036F999449BE542DAA8A32B6CA6220722003A7F86A47D2FC841AB7434ECA1638372</vt:lpwstr>
  </property>
  <property fmtid="{D5CDD505-2E9C-101B-9397-08002B2CF9AE}" pid="3" name="_dlc_DocIdItemGuid">
    <vt:lpwstr>2dbba960-665b-4aa3-a619-42876208dae3</vt:lpwstr>
  </property>
  <property fmtid="{D5CDD505-2E9C-101B-9397-08002B2CF9AE}" pid="4" name="CSUnit">
    <vt:lpwstr/>
  </property>
  <property fmtid="{D5CDD505-2E9C-101B-9397-08002B2CF9AE}" pid="5" name="CSDepartment">
    <vt:lpwstr>534;#Kommunikation|8238e43c-edc5-45f3-91a1-e3bf4dd39e77</vt:lpwstr>
  </property>
  <property fmtid="{D5CDD505-2E9C-101B-9397-08002B2CF9AE}" pid="6" name="CSCommittee">
    <vt:lpwstr/>
  </property>
  <property fmtid="{D5CDD505-2E9C-101B-9397-08002B2CF9AE}" pid="7" name="CSService">
    <vt:lpwstr>76;#Support ＆ lokaler|6a1b364b-33e4-4c43-a1c3-ecfade71ec84</vt:lpwstr>
  </property>
  <property fmtid="{D5CDD505-2E9C-101B-9397-08002B2CF9AE}" pid="8" name="CSKeyword">
    <vt:lpwstr>74;#mall|2336cf18-e73b-45e0-bae1-9e65c4e4080d;#4995;#power point|18fb125d-c9fe-4e73-8c81-2f63eb289051;#3751;#Powerpoint|8555a278-3401-492c-b56f-7d6e59d2d0f4;#5398;#grafiska profilen|806a8a7a-43d6-4ad6-a9ec-0a266827820f;#5399;#ny grafisk profil|00cacebd-83</vt:lpwstr>
  </property>
  <property fmtid="{D5CDD505-2E9C-101B-9397-08002B2CF9AE}" pid="9" name="CSProcess">
    <vt:lpwstr/>
  </property>
  <property fmtid="{D5CDD505-2E9C-101B-9397-08002B2CF9AE}" pid="10" name="DocumentCategory">
    <vt:lpwstr/>
  </property>
  <property fmtid="{D5CDD505-2E9C-101B-9397-08002B2CF9AE}" pid="11" name="HsaUnit">
    <vt:lpwstr/>
  </property>
  <property fmtid="{D5CDD505-2E9C-101B-9397-08002B2CF9AE}" pid="12" name="EconomyUnit">
    <vt:lpwstr/>
  </property>
  <property fmtid="{D5CDD505-2E9C-101B-9397-08002B2CF9AE}" pid="13" name="MediaServiceImageTags">
    <vt:lpwstr/>
  </property>
  <property fmtid="{D5CDD505-2E9C-101B-9397-08002B2CF9AE}" pid="14" name="MSIP_Label_2ee48c1a-9c85-492d-b0f4-fe329f166b5a_Enabled">
    <vt:lpwstr>true</vt:lpwstr>
  </property>
  <property fmtid="{D5CDD505-2E9C-101B-9397-08002B2CF9AE}" pid="15" name="MSIP_Label_2ee48c1a-9c85-492d-b0f4-fe329f166b5a_SetDate">
    <vt:lpwstr>2023-09-28T16:44:34Z</vt:lpwstr>
  </property>
  <property fmtid="{D5CDD505-2E9C-101B-9397-08002B2CF9AE}" pid="16" name="MSIP_Label_2ee48c1a-9c85-492d-b0f4-fe329f166b5a_Method">
    <vt:lpwstr>Standard</vt:lpwstr>
  </property>
  <property fmtid="{D5CDD505-2E9C-101B-9397-08002B2CF9AE}" pid="17" name="MSIP_Label_2ee48c1a-9c85-492d-b0f4-fe329f166b5a_Name">
    <vt:lpwstr>K1 - intern</vt:lpwstr>
  </property>
  <property fmtid="{D5CDD505-2E9C-101B-9397-08002B2CF9AE}" pid="18" name="MSIP_Label_2ee48c1a-9c85-492d-b0f4-fe329f166b5a_SiteId">
    <vt:lpwstr>066f0b11-5f4b-4d81-a514-93cb50287062</vt:lpwstr>
  </property>
  <property fmtid="{D5CDD505-2E9C-101B-9397-08002B2CF9AE}" pid="19" name="MSIP_Label_2ee48c1a-9c85-492d-b0f4-fe329f166b5a_ActionId">
    <vt:lpwstr>88cbdbcb-9f1a-42bb-9820-014e4c5ef271</vt:lpwstr>
  </property>
  <property fmtid="{D5CDD505-2E9C-101B-9397-08002B2CF9AE}" pid="20" name="MSIP_Label_2ee48c1a-9c85-492d-b0f4-fe329f166b5a_ContentBits">
    <vt:lpwstr>0</vt:lpwstr>
  </property>
  <property fmtid="{D5CDD505-2E9C-101B-9397-08002B2CF9AE}" pid="21" name="Order">
    <vt:r8>237900</vt:r8>
  </property>
  <property fmtid="{D5CDD505-2E9C-101B-9397-08002B2CF9AE}" pid="22" name="_SourceUrl">
    <vt:lpwstr/>
  </property>
  <property fmtid="{D5CDD505-2E9C-101B-9397-08002B2CF9AE}" pid="23" name="_SharedFileIndex">
    <vt:lpwstr/>
  </property>
  <property fmtid="{D5CDD505-2E9C-101B-9397-08002B2CF9AE}" pid="24" name="ComplianceAssetId">
    <vt:lpwstr/>
  </property>
  <property fmtid="{D5CDD505-2E9C-101B-9397-08002B2CF9AE}" pid="25" name="_ExtendedDescription">
    <vt:lpwstr/>
  </property>
  <property fmtid="{D5CDD505-2E9C-101B-9397-08002B2CF9AE}" pid="26" name="TriggerFlowInfo">
    <vt:lpwstr/>
  </property>
</Properties>
</file>