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6" r:id="rId4"/>
    <p:sldMasterId id="2147483889" r:id="rId5"/>
    <p:sldMasterId id="2147483847" r:id="rId6"/>
    <p:sldMasterId id="2147483854" r:id="rId7"/>
    <p:sldMasterId id="2147483875" r:id="rId8"/>
    <p:sldMasterId id="2147483868" r:id="rId9"/>
    <p:sldMasterId id="2147483771" r:id="rId10"/>
    <p:sldMasterId id="2147483819" r:id="rId11"/>
    <p:sldMasterId id="2147483935" r:id="rId12"/>
    <p:sldMasterId id="2147483957" r:id="rId13"/>
  </p:sldMasterIdLst>
  <p:notesMasterIdLst>
    <p:notesMasterId r:id="rId35"/>
  </p:notesMasterIdLst>
  <p:handoutMasterIdLst>
    <p:handoutMasterId r:id="rId36"/>
  </p:handoutMasterIdLst>
  <p:sldIdLst>
    <p:sldId id="258" r:id="rId14"/>
    <p:sldId id="266" r:id="rId15"/>
    <p:sldId id="325" r:id="rId16"/>
    <p:sldId id="260" r:id="rId17"/>
    <p:sldId id="263" r:id="rId18"/>
    <p:sldId id="271" r:id="rId19"/>
    <p:sldId id="270" r:id="rId20"/>
    <p:sldId id="327" r:id="rId21"/>
    <p:sldId id="274" r:id="rId22"/>
    <p:sldId id="272" r:id="rId23"/>
    <p:sldId id="326" r:id="rId24"/>
    <p:sldId id="328" r:id="rId25"/>
    <p:sldId id="279" r:id="rId26"/>
    <p:sldId id="269" r:id="rId27"/>
    <p:sldId id="277" r:id="rId28"/>
    <p:sldId id="278" r:id="rId29"/>
    <p:sldId id="280" r:id="rId30"/>
    <p:sldId id="261" r:id="rId31"/>
    <p:sldId id="262" r:id="rId32"/>
    <p:sldId id="264" r:id="rId33"/>
    <p:sldId id="324" r:id="rId34"/>
  </p:sldIdLst>
  <p:sldSz cx="12192000" cy="6858000"/>
  <p:notesSz cx="6858000" cy="9144000"/>
  <p:embeddedFontLst>
    <p:embeddedFont>
      <p:font typeface="Helvetica Neue" panose="02000503000000020004" pitchFamily="2" charset="0"/>
      <p:regular r:id="rId37"/>
      <p:bold r:id="rId38"/>
      <p:italic r:id="rId39"/>
      <p:boldItalic r:id="rId40"/>
    </p:embeddedFont>
    <p:embeddedFont>
      <p:font typeface="Helvetica Neue Light" panose="02000403000000020004" pitchFamily="2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Extrabold" panose="020B0606030504020204" pitchFamily="34" charset="0"/>
      <p:bold r:id="rId49"/>
      <p:italic r:id="rId50"/>
      <p:boldItalic r:id="rId51"/>
    </p:embeddedFont>
    <p:embeddedFont>
      <p:font typeface="Open Sans Light" panose="020B0306030504020204" pitchFamily="34" charset="0"/>
      <p:regular r:id="rId52"/>
      <p:italic r:id="rId53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E8F1A9E-F078-4137-81AE-6DA873B25E5C}">
          <p14:sldIdLst>
            <p14:sldId id="258"/>
            <p14:sldId id="266"/>
            <p14:sldId id="325"/>
          </p14:sldIdLst>
        </p14:section>
        <p14:section name="Chatta med externa" id="{9B068900-CE7C-48E2-9A86-D508314321F2}">
          <p14:sldIdLst>
            <p14:sldId id="260"/>
            <p14:sldId id="263"/>
          </p14:sldIdLst>
        </p14:section>
        <p14:section name="Spela in och dela" id="{4D18DAD0-0F58-438E-8C0D-FC9B7556964B}">
          <p14:sldIdLst>
            <p14:sldId id="271"/>
            <p14:sldId id="270"/>
            <p14:sldId id="327"/>
            <p14:sldId id="274"/>
            <p14:sldId id="272"/>
            <p14:sldId id="326"/>
            <p14:sldId id="328"/>
            <p14:sldId id="279"/>
          </p14:sldIdLst>
        </p14:section>
        <p14:section name="Skapa inlägg" id="{60CDA85A-07A1-43F7-939B-469846721166}">
          <p14:sldIdLst>
            <p14:sldId id="269"/>
            <p14:sldId id="277"/>
            <p14:sldId id="278"/>
            <p14:sldId id="280"/>
          </p14:sldIdLst>
        </p14:section>
        <p14:section name="Ge beröm" id="{2CFBF676-A4BE-42E0-B6C4-280EC6F91911}">
          <p14:sldIdLst>
            <p14:sldId id="261"/>
            <p14:sldId id="262"/>
          </p14:sldIdLst>
        </p14:section>
        <p14:section name="Support och hjälp" id="{B23C534A-5265-4346-9B71-C0568B56987B}">
          <p14:sldIdLst>
            <p14:sldId id="264"/>
          </p14:sldIdLst>
        </p14:section>
        <p14:section name="Utvärdering" id="{6173C118-9FE0-4AF6-B701-039CF68A6046}">
          <p14:sldIdLst>
            <p14:sldId id="324"/>
          </p14:sldIdLst>
        </p14:section>
        <p14:section name="Tack!" id="{FFA64F7E-1B30-46AB-A7EA-9C15D09130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.bergvall@regionvasterbotten.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0A0"/>
    <a:srgbClr val="143C1E"/>
    <a:srgbClr val="F5F5F5"/>
    <a:srgbClr val="4B4B4B"/>
    <a:srgbClr val="ECECEC"/>
    <a:srgbClr val="4D7579"/>
    <a:srgbClr val="004165"/>
    <a:srgbClr val="64A0C8"/>
    <a:srgbClr val="623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671"/>
  </p:normalViewPr>
  <p:slideViewPr>
    <p:cSldViewPr snapToGrid="0">
      <p:cViewPr varScale="1">
        <p:scale>
          <a:sx n="90" d="100"/>
          <a:sy n="90" d="100"/>
        </p:scale>
        <p:origin x="1976" y="200"/>
      </p:cViewPr>
      <p:guideLst>
        <p:guide orient="horz" pos="2890"/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3.fntdata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7.xml"/><Relationship Id="rId41" Type="http://schemas.openxmlformats.org/officeDocument/2006/relationships/font" Target="fonts/font5.fntdata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ECAC-653B-48AE-A358-3A697BE33C9F}" type="datetimeFigureOut">
              <a:rPr lang="sv-SE" smtClean="0"/>
              <a:t>2025-02-10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1783-9DFF-4445-BF7A-AB5326FAAB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2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3068-D66A-40C9-82F9-656160FB7124}" type="datetimeFigureOut">
              <a:rPr lang="sv-SE" smtClean="0"/>
              <a:t>2025-02-10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07B5-53E0-410B-9BE0-8C5E150489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7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5B5FC7"/>
              </a:solidFill>
              <a:latin typeface="-apple-syste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78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4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E8C7E-2FE3-EA61-15BA-CA201EAB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EFE60E8-79CC-29FB-77A9-B6D522764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4876213-967B-3D20-AF68-F55381EFF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5A4C18-5201-16A8-A59F-94CC54EB3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1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B0B8-FE91-4005-4E14-631ABF6F8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207DF11-87DE-8727-47E5-617930321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990B886-66D4-8177-D394-8EBFC1F87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2A3B21-CCAB-CF9A-EBD2-1694CE8F4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90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06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00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783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310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097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891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5B5FC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1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9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66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27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83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25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8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5E66-5ACF-1989-1F1C-8073B865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CC627C-C02A-550D-9E64-4D3C9E1C7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BA917AD-E569-292C-9F03-8219BF79E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33438" lvl="1" indent="-45720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B55455-A3F7-02FD-5B05-EBE68FC1D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307B5-53E0-410B-9BE0-8C5E150489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70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09818D8-7716-4778-AF23-239EFFDC7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0041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004165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37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4401F7D-3A9E-4FA5-B7B0-D6349C76E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9108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7699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23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5420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9DD0FFD-B927-4E37-AB77-870D7BD3F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endParaRPr lang="sv-SE"/>
          </a:p>
        </p:txBody>
      </p:sp>
      <p:sp>
        <p:nvSpPr>
          <p:cNvPr id="3" name="Rubrik">
            <a:extLst>
              <a:ext uri="{FF2B5EF4-FFF2-40B4-BE49-F238E27FC236}">
                <a16:creationId xmlns:a16="http://schemas.microsoft.com/office/drawing/2014/main" id="{51B6598D-1A35-48A8-A6AF-409BC5B1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080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bildrubrik. Dölj denna textbehållare om du inte vill att rubriken ska synas.</a:t>
            </a:r>
          </a:p>
        </p:txBody>
      </p:sp>
    </p:spTree>
    <p:extLst>
      <p:ext uri="{BB962C8B-B14F-4D97-AF65-F5344CB8AC3E}">
        <p14:creationId xmlns:p14="http://schemas.microsoft.com/office/powerpoint/2010/main" val="9476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8677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071C513-C6EF-441A-8A36-C09BB4B2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105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58CBB4-950A-441E-B639-45D58763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6226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19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9297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942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819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ask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6869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597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F8871B-D1E0-4796-8288-D3756DE7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50326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27D262-E41D-4C88-9059-0B4710DCE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3692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516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11017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095726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542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099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EF9F053-DD82-4533-8A8B-F8BA238E3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717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070A1E-78D0-4324-A251-15AAB397F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2560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3510397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24356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52785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27" y="457488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83772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3279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B3FB94D-3161-46C4-8B95-A74D8FB50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7329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F01B3B4-B64D-4652-A117-98B5664C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>
                <a:solidFill>
                  <a:srgbClr val="4B4B4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63861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57F0F3-4FDF-44D6-9AC1-780AA577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09110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983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55133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098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vinternat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2664137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3C55D96-6339-46F4-84C4-A68C08F3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0546" y="571794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00865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2887C3-708B-4EA3-89EB-45BF6146B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1440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12555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066018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581379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17727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35CCAC8-F363-4D4F-899A-46903E45A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820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996803-5280-4BB2-BDDF-EDDC88E9A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722138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52070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467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fjäll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56F4171-77C6-4DBA-9FFD-9AFE65E1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252578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3227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59611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7533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8351" y="-3"/>
            <a:ext cx="12200355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014104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85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14104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91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828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26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1_Rubrik och punktlista + kapitelmärkn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3000"/>
              <a:buFont typeface="Calibri"/>
              <a:buNone/>
              <a:defRPr sz="4000">
                <a:solidFill>
                  <a:srgbClr val="0050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015419" y="1773239"/>
            <a:ext cx="10264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4121" algn="l">
              <a:spcBef>
                <a:spcPts val="533"/>
              </a:spcBef>
              <a:spcAft>
                <a:spcPts val="0"/>
              </a:spcAft>
              <a:buClr>
                <a:srgbClr val="0050A0"/>
              </a:buClr>
              <a:buSzPts val="2000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0256" algn="l">
              <a:spcBef>
                <a:spcPts val="427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>
              <a:spcBef>
                <a:spcPts val="373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06390" algn="l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528000" y="331200"/>
            <a:ext cx="107516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722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5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59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016732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251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4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94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plommon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59049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Rubrik + Bild, Kapitelmärkn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2"/>
          </p:nvPr>
        </p:nvSpPr>
        <p:spPr>
          <a:xfrm>
            <a:off x="1007533" y="1772819"/>
            <a:ext cx="10272000" cy="3480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527051" y="332656"/>
            <a:ext cx="10752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606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1007533" y="1767417"/>
            <a:ext cx="10272000" cy="3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481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07533" y="757767"/>
            <a:ext cx="1027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1007435" y="1773239"/>
            <a:ext cx="102720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842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6317" y="-641060"/>
            <a:ext cx="12204400" cy="8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577" y="-39575"/>
            <a:ext cx="5991600" cy="69372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28152" y="1019647"/>
            <a:ext cx="4469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28152" y="2802145"/>
            <a:ext cx="4469600" cy="4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507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46331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46331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797862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797862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948004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948004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452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69815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669815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948004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948004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61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91684" y="179919"/>
            <a:ext cx="9810800" cy="1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91684" y="2290233"/>
            <a:ext cx="9810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609585" lvl="0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1219170" lvl="1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305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79235" y="3926085"/>
            <a:ext cx="8898400" cy="1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270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56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68836" y="3929991"/>
            <a:ext cx="891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07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5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67181" y="3929991"/>
            <a:ext cx="859960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8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tång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3392875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753992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203201" y="203200"/>
            <a:ext cx="11699900" cy="5630501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177625"/>
              <a:ext cx="2428200" cy="3847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32933" y="631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332933" y="2437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332933" y="4243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4206000" y="680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4206000" y="2486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4206000" y="42928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8294700" y="629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8294700" y="2435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8294700" y="4241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90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689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7533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176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177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605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5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59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016732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179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4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1229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1007533" y="1767417"/>
            <a:ext cx="10272000" cy="3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333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07533" y="757767"/>
            <a:ext cx="1027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1007435" y="1773239"/>
            <a:ext cx="102720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8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55044F-9732-4A8F-9370-3CDA2363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75826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6317" y="-641060"/>
            <a:ext cx="12204400" cy="8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577" y="-39575"/>
            <a:ext cx="5991600" cy="69372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28152" y="1019647"/>
            <a:ext cx="4469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28152" y="2802145"/>
            <a:ext cx="4469600" cy="4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22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46331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46331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797862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797862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948004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948004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079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69815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669815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948004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948004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452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91684" y="179919"/>
            <a:ext cx="9810800" cy="1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91684" y="2290233"/>
            <a:ext cx="9810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609585" lvl="0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1219170" lvl="1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77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79235" y="3926085"/>
            <a:ext cx="8898400" cy="1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903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56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68836" y="3929991"/>
            <a:ext cx="891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02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5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67181" y="3929991"/>
            <a:ext cx="859960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1480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938134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203201" y="203200"/>
            <a:ext cx="11699900" cy="5630501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223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Relationer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32933" y="631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332933" y="2437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332933" y="4243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4206000" y="680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4206000" y="2486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4206000" y="42928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8294700" y="629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8294700" y="2435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8294700" y="4241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24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4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CFF08B-9390-401A-A4B9-F9D81DED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645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Bullets">
  <p:cSld name="1_Title &amp; Bullets">
    <p:bg>
      <p:bgPr>
        <a:solidFill>
          <a:srgbClr val="F4F3F6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  <a:defRPr sz="4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23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50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blue">
  <p:cSld name="Title &amp; Bullets blue">
    <p:bg>
      <p:bgPr>
        <a:solidFill>
          <a:srgbClr val="11004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3200"/>
              <a:buFont typeface="Arial"/>
              <a:buNone/>
              <a:defRPr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1pPr>
            <a:lvl2pPr marL="1219170" lvl="1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2pPr>
            <a:lvl3pPr marL="1828754" lvl="2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3pPr>
            <a:lvl4pPr marL="2438339" lvl="3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4pPr>
            <a:lvl5pPr marL="3047924" lvl="4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4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0558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Yellow">
  <p:cSld name="Title - Yellow">
    <p:bg>
      <p:bgPr>
        <a:solidFill>
          <a:srgbClr val="FFCB8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5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25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1071183" y="3929991"/>
            <a:ext cx="8898400" cy="1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399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Y">
  <p:cSld name="DI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1585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3B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416968" y="4473773"/>
            <a:ext cx="73580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609585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 i="1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2416968" y="2860330"/>
            <a:ext cx="7358000" cy="70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609585" lvl="0" indent="-304792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900"/>
              <a:buFont typeface="Arial"/>
              <a:buNone/>
              <a:defRPr sz="38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2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362568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667357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Rubrikbild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ctrTitle"/>
          </p:nvPr>
        </p:nvSpPr>
        <p:spPr>
          <a:xfrm>
            <a:off x="914400" y="2130028"/>
            <a:ext cx="10363200" cy="1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990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1129719" y="5645252"/>
            <a:ext cx="2809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>
          <a:xfrm>
            <a:off x="1129719" y="5296607"/>
            <a:ext cx="2809200" cy="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>
          <a:xfrm>
            <a:off x="1129719" y="2901703"/>
            <a:ext cx="7358000" cy="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5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31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067" y="822097"/>
            <a:ext cx="1246379" cy="2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body" idx="4"/>
          </p:nvPr>
        </p:nvSpPr>
        <p:spPr>
          <a:xfrm>
            <a:off x="4867988" y="5645252"/>
            <a:ext cx="2809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5"/>
          </p:nvPr>
        </p:nvSpPr>
        <p:spPr>
          <a:xfrm>
            <a:off x="4867988" y="5296607"/>
            <a:ext cx="2809200" cy="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7793816" y="-30865"/>
            <a:ext cx="4508389" cy="5787216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0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6" y="6007591"/>
            <a:ext cx="1920215" cy="4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text"/>
          <p:cNvSpPr txBox="1">
            <a:spLocks noGrp="1"/>
          </p:cNvSpPr>
          <p:nvPr>
            <p:ph type="title"/>
          </p:nvPr>
        </p:nvSpPr>
        <p:spPr>
          <a:xfrm>
            <a:off x="1015420" y="765176"/>
            <a:ext cx="10272187" cy="78355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0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000957" y="1773240"/>
            <a:ext cx="10272185" cy="3479965"/>
          </a:xfrm>
          <a:prstGeom prst="rect">
            <a:avLst/>
          </a:prstGeom>
        </p:spPr>
        <p:txBody>
          <a:bodyPr>
            <a:normAutofit/>
          </a:bodyPr>
          <a:lstStyle>
            <a:lvl1pPr marL="411470" indent="-411470">
              <a:defRPr sz="2400"/>
            </a:lvl1pPr>
            <a:lvl2pPr marL="609585" indent="-380990">
              <a:defRPr sz="2400"/>
            </a:lvl2pPr>
            <a:lvl3pPr marL="800080" indent="-342891">
              <a:defRPr sz="2400"/>
            </a:lvl3pPr>
            <a:lvl4pPr marL="1077660" indent="-391877">
              <a:defRPr sz="2400"/>
            </a:lvl4pPr>
            <a:lvl5pPr marL="1371566" indent="-457189"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207" name="EU_flagga_EurSocfond_cmyk arial_700.jpeg" descr="EU_flagga_EurSocfond_cmyk arial_7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59" y="5958117"/>
            <a:ext cx="745351" cy="69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4485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244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5" r:id="rId2"/>
    <p:sldLayoutId id="2147483899" r:id="rId3"/>
    <p:sldLayoutId id="2147483924" r:id="rId4"/>
    <p:sldLayoutId id="2147483926" r:id="rId5"/>
    <p:sldLayoutId id="2147483922" r:id="rId6"/>
    <p:sldLayoutId id="21474839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7535" y="274639"/>
            <a:ext cx="10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7535" y="1600201"/>
            <a:ext cx="10272000" cy="3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359506" y="6007591"/>
            <a:ext cx="1920215" cy="4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304246" y="5925278"/>
            <a:ext cx="750857" cy="7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2400" y="5967867"/>
            <a:ext cx="4000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Copyright DigJourney. </a:t>
            </a:r>
            <a:endParaRPr sz="1067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Licencierat av Region Västerbotten</a:t>
            </a:r>
            <a:endParaRPr sz="1067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5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92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073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7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92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130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835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4B4B4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4B4B4B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4B4B4B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4B4B4B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4B4B4B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4B4B4B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4B4B4B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4B4B4B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634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774" r:id="rId3"/>
    <p:sldLayoutId id="2147483809" r:id="rId4"/>
    <p:sldLayoutId id="2147483810" r:id="rId5"/>
    <p:sldLayoutId id="214748381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430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7535" y="274639"/>
            <a:ext cx="10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7535" y="1600201"/>
            <a:ext cx="10272000" cy="3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9359506" y="6007591"/>
            <a:ext cx="1920215" cy="4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04246" y="5925278"/>
            <a:ext cx="750857" cy="7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2400" y="5967867"/>
            <a:ext cx="4000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Copyright DigJourney </a:t>
            </a:r>
            <a:endParaRPr sz="1067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Licencierat av Region Västerbotten</a:t>
            </a:r>
            <a:endParaRPr sz="1067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04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icrosof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insidan.skelleftea.se/m36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400"/>
              <a:t>Kreativa </a:t>
            </a:r>
            <a:br>
              <a:rPr lang="sv-SE" sz="5400"/>
            </a:br>
            <a:r>
              <a:rPr lang="sv-SE" sz="5400"/>
              <a:t>funktioner </a:t>
            </a:r>
            <a:br>
              <a:rPr lang="sv-SE" sz="5400"/>
            </a:br>
            <a:r>
              <a:rPr lang="sv-SE" sz="5400"/>
              <a:t>med M365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B0F5D3-AF57-4503-A306-89EB78336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63352" y="476672"/>
            <a:ext cx="10271125" cy="787400"/>
          </a:xfrm>
        </p:spPr>
        <p:txBody>
          <a:bodyPr/>
          <a:lstStyle/>
          <a:p>
            <a:pPr algn="ctr"/>
            <a:r>
              <a:rPr lang="sv-SE" sz="3600">
                <a:solidFill>
                  <a:schemeClr val="bg1"/>
                </a:solidFill>
              </a:rPr>
              <a:t>Lärlabb 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BD76A89-4E5D-291D-A2B5-97F14A9CA7D8}"/>
              </a:ext>
            </a:extLst>
          </p:cNvPr>
          <p:cNvSpPr txBox="1"/>
          <p:nvPr/>
        </p:nvSpPr>
        <p:spPr>
          <a:xfrm>
            <a:off x="1127448" y="4100332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v-SE" sz="18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Syfte:  Skapa nyfikenhet och testa på ett kravlöst sätt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v-SE" sz="18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Ambition: Träna på nya sätt att som ledare skapa och kommunicera digitalt</a:t>
            </a:r>
            <a:endParaRPr lang="sv-SE" b="0">
              <a:effectLst/>
            </a:endParaRPr>
          </a:p>
          <a:p>
            <a:br>
              <a:rPr lang="sv-SE"/>
            </a:br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D1857A59-C282-3D51-88AC-21A0D6CA022F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E59EC1EB-DFCB-5A86-80B2-20D1F46D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874838"/>
            <a:ext cx="5087211" cy="4251642"/>
          </a:xfrm>
        </p:spPr>
        <p:txBody>
          <a:bodyPr/>
          <a:lstStyle/>
          <a:p>
            <a:pPr marL="457200" indent="-457200">
              <a:buFont typeface="+mj-lt"/>
              <a:buAutoNum type="arabicPeriod" startAt="24"/>
            </a:pPr>
            <a:r>
              <a:rPr lang="sv-SE"/>
              <a:t>Inspelningen lägger sig i </a:t>
            </a:r>
            <a:r>
              <a:rPr lang="sv-SE" b="1"/>
              <a:t>Chatten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sv-SE"/>
              <a:t>Och heter samma som mötet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sv-SE"/>
              <a:t>Klicka på </a:t>
            </a:r>
            <a:r>
              <a:rPr lang="sv-SE" b="1"/>
              <a:t>Visa sammanfattning</a:t>
            </a:r>
          </a:p>
          <a:p>
            <a:pPr marL="457200" indent="-457200">
              <a:buFont typeface="+mj-lt"/>
              <a:buAutoNum type="arabicPeriod" startAt="24"/>
            </a:pPr>
            <a:r>
              <a:rPr lang="sv-SE"/>
              <a:t>Välj </a:t>
            </a:r>
            <a:r>
              <a:rPr lang="sv-SE" b="1"/>
              <a:t>Öppna i </a:t>
            </a:r>
            <a:r>
              <a:rPr lang="sv-SE" b="1" err="1"/>
              <a:t>Stream</a:t>
            </a:r>
            <a:endParaRPr lang="sv-SE" b="1"/>
          </a:p>
          <a:p>
            <a:pPr marL="457200" indent="-457200">
              <a:buFont typeface="+mj-lt"/>
              <a:buAutoNum type="arabicPeriod" startAt="24"/>
            </a:pPr>
            <a:endParaRPr lang="sv-SE" b="1"/>
          </a:p>
          <a:p>
            <a:pPr marL="0" indent="0">
              <a:buNone/>
            </a:pPr>
            <a:r>
              <a:rPr lang="sv-SE" i="1"/>
              <a:t>Du kan även gå direkt till </a:t>
            </a:r>
            <a:r>
              <a:rPr lang="sv-SE" i="1" err="1"/>
              <a:t>OneDrive</a:t>
            </a:r>
            <a:r>
              <a:rPr lang="sv-SE" i="1"/>
              <a:t> i webbläsaren </a:t>
            </a:r>
            <a:r>
              <a:rPr lang="sv-SE" i="1">
                <a:hlinkClick r:id="rId3"/>
              </a:rPr>
              <a:t>https://cloud.microsoft/</a:t>
            </a:r>
            <a:r>
              <a:rPr lang="sv-SE" i="1"/>
              <a:t> eller via </a:t>
            </a:r>
            <a:r>
              <a:rPr lang="sv-SE" i="1" err="1"/>
              <a:t>OneDrive</a:t>
            </a:r>
            <a:r>
              <a:rPr lang="sv-SE" i="1"/>
              <a:t> i Teams. Inspelningen finns i mappen Mina filer och Inspelningar.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887000" cy="1143000"/>
          </a:xfrm>
        </p:spPr>
        <p:txBody>
          <a:bodyPr/>
          <a:lstStyle/>
          <a:p>
            <a:r>
              <a:rPr lang="sv-SE" sz="3200"/>
              <a:t>Hitta igen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inspelningen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1F4CFE-A455-2FF9-2976-897515F90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106" y="1790187"/>
            <a:ext cx="6390316" cy="49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FAC8A-A687-0635-3463-A94D2B94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D740C8E-6C03-7C9B-6EF1-D63206D15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874838"/>
            <a:ext cx="5928987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28"/>
            </a:pPr>
            <a:r>
              <a:rPr lang="sv-SE" sz="2000"/>
              <a:t>Under </a:t>
            </a:r>
            <a:r>
              <a:rPr lang="sv-SE" sz="2000" b="1"/>
              <a:t>…</a:t>
            </a:r>
            <a:r>
              <a:rPr lang="sv-SE" sz="2000"/>
              <a:t> finns en meny för att ex flytta, kopiera, redigera i </a:t>
            </a:r>
            <a:r>
              <a:rPr lang="sv-SE" sz="2000" err="1"/>
              <a:t>Clipchamp</a:t>
            </a:r>
            <a:r>
              <a:rPr lang="sv-SE" sz="2000"/>
              <a:t> samt ladda ned och,</a:t>
            </a:r>
          </a:p>
          <a:p>
            <a:pPr marL="457200" indent="-457200">
              <a:buFont typeface="+mj-lt"/>
              <a:buAutoNum type="arabicPeriod" startAt="28"/>
            </a:pPr>
            <a:r>
              <a:rPr lang="sv-SE" sz="2000"/>
              <a:t>Här kan du även </a:t>
            </a:r>
            <a:r>
              <a:rPr lang="sv-SE" sz="2000" b="1"/>
              <a:t>ta bort </a:t>
            </a:r>
            <a:r>
              <a:rPr lang="sv-SE" sz="2000"/>
              <a:t>din inspelning.</a:t>
            </a:r>
          </a:p>
          <a:p>
            <a:pPr marL="457200" indent="-457200">
              <a:buFont typeface="+mj-lt"/>
              <a:buAutoNum type="arabicPeriod" startAt="28"/>
            </a:pPr>
            <a:r>
              <a:rPr lang="sv-SE" sz="2000"/>
              <a:t>Här ställer du in hur länge din inspelning ska finnas kvar, vi har inställt att den tas bort efter 60 dagar om man inte ändrar.</a:t>
            </a:r>
          </a:p>
          <a:p>
            <a:pPr marL="457200" indent="-457200">
              <a:buFont typeface="+mj-lt"/>
              <a:buAutoNum type="arabicPeriod" startAt="28"/>
            </a:pPr>
            <a:r>
              <a:rPr lang="sv-SE" sz="2000"/>
              <a:t>Klicka på </a:t>
            </a:r>
            <a:r>
              <a:rPr lang="sv-SE" sz="2000" b="1"/>
              <a:t>Dela</a:t>
            </a:r>
          </a:p>
          <a:p>
            <a:pPr marL="457200" indent="-457200">
              <a:buFont typeface="+mj-lt"/>
              <a:buAutoNum type="arabicPeriod" startAt="28"/>
            </a:pPr>
            <a:r>
              <a:rPr lang="sv-SE" sz="2000"/>
              <a:t>Klicka på </a:t>
            </a:r>
            <a:r>
              <a:rPr lang="sv-SE" sz="2000" b="1"/>
              <a:t>Hantera åtkomst.</a:t>
            </a:r>
            <a:r>
              <a:rPr lang="sv-SE" sz="2000"/>
              <a:t> </a:t>
            </a:r>
            <a:br>
              <a:rPr lang="sv-SE" sz="2000"/>
            </a:br>
            <a:r>
              <a:rPr lang="sv-SE" sz="2000"/>
              <a:t>Du får upp en ruta där du kan välja att Sluta dela. </a:t>
            </a:r>
            <a:endParaRPr lang="sv-SE" sz="2000" i="1"/>
          </a:p>
          <a:p>
            <a:pPr marL="0" indent="0">
              <a:buNone/>
            </a:pPr>
            <a:r>
              <a:rPr lang="sv-SE" sz="1800" i="1"/>
              <a:t>Du kan även här dela och kopiera länk till din inspelning. Den kan du sedan klistra in i ett mail, chatt, kanal.</a:t>
            </a:r>
          </a:p>
          <a:p>
            <a:pPr marL="457200" indent="-457200">
              <a:buFont typeface="+mj-lt"/>
              <a:buAutoNum type="arabicPeriod" startAt="28"/>
            </a:pPr>
            <a:endParaRPr lang="sv-SE" sz="20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85B519B-750D-F7CD-C7F7-9E99D569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887000" cy="1143000"/>
          </a:xfrm>
        </p:spPr>
        <p:txBody>
          <a:bodyPr/>
          <a:lstStyle/>
          <a:p>
            <a:r>
              <a:rPr lang="sv-SE" sz="3200"/>
              <a:t>Hantera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din</a:t>
            </a:r>
            <a:r>
              <a:rPr lang="sv-SE" sz="3200"/>
              <a:t>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inspelning 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100C4F-39DA-95DB-A3B2-4334BA65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003" y="2663660"/>
            <a:ext cx="5288622" cy="37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AC9B1-1797-1570-6EE2-2A010F9B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73ED113-CE41-D4C8-A673-5FDED7984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5240056" cy="3641725"/>
          </a:xfrm>
        </p:spPr>
        <p:txBody>
          <a:bodyPr/>
          <a:lstStyle/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Gå till en chatt eller till en kanal i Teams.</a:t>
            </a:r>
          </a:p>
          <a:p>
            <a:pPr marL="457200" indent="-457200">
              <a:buAutoNum type="arabicPeriod"/>
            </a:pPr>
            <a:r>
              <a:rPr lang="sv-SE" sz="2000"/>
              <a:t>Klicka på </a:t>
            </a:r>
            <a:r>
              <a:rPr lang="sv-SE" sz="2000" b="1"/>
              <a:t>Starta ett tillägg</a:t>
            </a:r>
          </a:p>
          <a:p>
            <a:pPr marL="457200" indent="-457200">
              <a:buAutoNum type="arabicPeriod"/>
            </a:pPr>
            <a:r>
              <a:rPr lang="sv-SE" sz="2000"/>
              <a:t>Klicka på ➕ plus</a:t>
            </a:r>
          </a:p>
          <a:p>
            <a:pPr marL="457200" indent="-457200">
              <a:buAutoNum type="arabicPeriod"/>
            </a:pPr>
            <a:r>
              <a:rPr lang="sv-SE" sz="2000"/>
              <a:t>Välj </a:t>
            </a:r>
            <a:r>
              <a:rPr lang="sv-SE" sz="2000" b="1"/>
              <a:t>Spela in videoklipp</a:t>
            </a:r>
          </a:p>
          <a:p>
            <a:pPr marL="457200" indent="-457200">
              <a:buAutoNum type="arabicPeriod"/>
            </a:pPr>
            <a:r>
              <a:rPr lang="sv-SE" sz="2000"/>
              <a:t>Klicka </a:t>
            </a:r>
            <a:r>
              <a:rPr lang="sv-SE" sz="2000" b="1"/>
              <a:t>Starta inspelning</a:t>
            </a:r>
            <a:r>
              <a:rPr lang="sv-SE" sz="2000"/>
              <a:t> (och stoppa)</a:t>
            </a:r>
          </a:p>
          <a:p>
            <a:pPr marL="457200" indent="-457200">
              <a:buAutoNum type="arabicPeriod"/>
            </a:pPr>
            <a:r>
              <a:rPr lang="sv-SE" sz="2000"/>
              <a:t>Klicka på ➡️ </a:t>
            </a:r>
            <a:r>
              <a:rPr lang="sv-SE" sz="2000" b="1"/>
              <a:t>Fortsätt</a:t>
            </a:r>
            <a:r>
              <a:rPr lang="sv-SE" sz="2000"/>
              <a:t>.</a:t>
            </a:r>
          </a:p>
          <a:p>
            <a:pPr marL="0" indent="0">
              <a:buNone/>
            </a:pPr>
            <a:r>
              <a:rPr lang="sv-SE" sz="2000"/>
              <a:t>Inspelningen läggs till i ditt inlägg. Redigera inlägget och </a:t>
            </a:r>
            <a:r>
              <a:rPr lang="sv-SE" sz="2000" b="1"/>
              <a:t>Publicera</a:t>
            </a:r>
            <a:r>
              <a:rPr lang="sv-SE" sz="2000"/>
              <a:t> det i kanalen för att dela.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9DE516-6505-D59F-A15C-529687CC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887000" cy="1143000"/>
          </a:xfrm>
        </p:spPr>
        <p:txBody>
          <a:bodyPr/>
          <a:lstStyle/>
          <a:p>
            <a:r>
              <a:rPr lang="sv-SE" sz="3200"/>
              <a:t>Snabbversionen </a:t>
            </a:r>
            <a:br>
              <a:rPr lang="sv-SE" sz="3200"/>
            </a:b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 att dela inspelning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85A7DA-31CE-BC7F-DB21-75E8F907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57" y="123512"/>
            <a:ext cx="5983873" cy="398729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E7339D0-96C2-4B28-848E-F43B4ABBF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557" y="4265742"/>
            <a:ext cx="5956430" cy="24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C041A5-7FBC-45A6-B9EB-B9BA854F0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Spela in ett kort meddelande</a:t>
            </a:r>
          </a:p>
          <a:p>
            <a:r>
              <a:rPr lang="sv-SE"/>
              <a:t>Dela till någon i ett chattmeddelande eller teamskanal</a:t>
            </a:r>
          </a:p>
          <a:p>
            <a:r>
              <a:rPr lang="sv-SE"/>
              <a:t>Sluta dela inspelningen</a:t>
            </a:r>
          </a:p>
          <a:p>
            <a:r>
              <a:rPr lang="sv-SE"/>
              <a:t>Ta bort inspelningen</a:t>
            </a:r>
          </a:p>
          <a:p>
            <a:endParaRPr lang="sv-SE"/>
          </a:p>
          <a:p>
            <a:r>
              <a:rPr lang="sv-SE"/>
              <a:t>Eller använd dig av snabbversionen </a:t>
            </a:r>
            <a:r>
              <a:rPr lang="sv-SE" i="1"/>
              <a:t>Spela in ett videoklipp</a:t>
            </a:r>
            <a:r>
              <a:rPr lang="sv-SE"/>
              <a:t>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E1FEA8-D905-4DBE-8280-38A99AD1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Labba </a:t>
            </a:r>
            <a:r>
              <a:rPr lang="sv-SE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 att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spela in, dela och ta bort en kort inspelning</a:t>
            </a:r>
          </a:p>
        </p:txBody>
      </p:sp>
    </p:spTree>
    <p:extLst>
      <p:ext uri="{BB962C8B-B14F-4D97-AF65-F5344CB8AC3E}">
        <p14:creationId xmlns:p14="http://schemas.microsoft.com/office/powerpoint/2010/main" val="37300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F6ABC4-2A55-4B03-B872-5B997839A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6134472" cy="3641725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Gå till teamet där du vill skapa ett meddelande.</a:t>
            </a:r>
          </a:p>
          <a:p>
            <a:pPr marL="457200" indent="-457200">
              <a:buAutoNum type="arabicPeriod"/>
            </a:pPr>
            <a:r>
              <a:rPr lang="sv-SE"/>
              <a:t>Klicka på kanalen du vill skapa meddelandet i</a:t>
            </a:r>
          </a:p>
          <a:p>
            <a:pPr marL="457200" indent="-457200">
              <a:buAutoNum type="arabicPeriod"/>
            </a:pPr>
            <a:r>
              <a:rPr lang="sv-SE"/>
              <a:t>Klicka på </a:t>
            </a:r>
            <a:r>
              <a:rPr lang="sv-SE" b="1"/>
              <a:t>Starta ett inlägg</a:t>
            </a:r>
          </a:p>
          <a:p>
            <a:pPr marL="457200" indent="-457200">
              <a:buAutoNum type="arabicPeriod"/>
            </a:pPr>
            <a:r>
              <a:rPr lang="sv-SE"/>
              <a:t>Klicka på </a:t>
            </a:r>
            <a:r>
              <a:rPr lang="sv-SE" b="1" err="1"/>
              <a:t>Posttyp</a:t>
            </a:r>
            <a:endParaRPr lang="sv-SE" b="1"/>
          </a:p>
          <a:p>
            <a:pPr marL="457200" indent="-457200">
              <a:buAutoNum type="arabicPeriod"/>
            </a:pPr>
            <a:r>
              <a:rPr lang="sv-SE"/>
              <a:t>Välj </a:t>
            </a:r>
            <a:r>
              <a:rPr lang="sv-SE" b="1"/>
              <a:t>Tillkännagivande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01C22BC-88A9-4CE9-B52B-906E17D3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6579102" cy="1143000"/>
          </a:xfrm>
        </p:spPr>
        <p:txBody>
          <a:bodyPr/>
          <a:lstStyle/>
          <a:p>
            <a:r>
              <a:rPr lang="sv-SE"/>
              <a:t>Skapa ett inlägg som ett meddelande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Teams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BCD1B3-0A54-BC58-6C6B-B277E7C5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80" y="2390459"/>
            <a:ext cx="6403773" cy="43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F6ABC4-2A55-4B03-B872-5B997839A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5853830" cy="3641725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Fyll i Rubrik och underrubrik och skriv ditt meddelande.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/>
              <a:t>Klicka på </a:t>
            </a:r>
            <a:r>
              <a:rPr lang="sv-SE" b="1"/>
              <a:t>➕ plus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/>
              <a:t>Välj</a:t>
            </a:r>
            <a:r>
              <a:rPr lang="sv-SE" b="1"/>
              <a:t> Bifoga fil</a:t>
            </a:r>
            <a:endParaRPr lang="sv-SE"/>
          </a:p>
          <a:p>
            <a:pPr marL="457200" indent="-457200">
              <a:buFont typeface="+mj-lt"/>
              <a:buAutoNum type="arabicPeriod" startAt="5"/>
            </a:pPr>
            <a:r>
              <a:rPr lang="sv-SE"/>
              <a:t>Välj </a:t>
            </a:r>
            <a:r>
              <a:rPr lang="sv-SE" b="1"/>
              <a:t>Bläddra bland Teams och Kanaler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/>
              <a:t>Klicka i vänstra menyn om du vill bifoga en fil från andra kanaler eller andra team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/>
              <a:t>Välj filen du vill bifoga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/>
              <a:t>Klicka på </a:t>
            </a:r>
            <a:r>
              <a:rPr lang="sv-SE" b="1"/>
              <a:t>Bifoga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01C22BC-88A9-4CE9-B52B-906E17D3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5189951" cy="1143000"/>
          </a:xfrm>
        </p:spPr>
        <p:txBody>
          <a:bodyPr/>
          <a:lstStyle/>
          <a:p>
            <a:r>
              <a:rPr lang="sv-SE"/>
              <a:t>Skriv meddelandet och bifoga en fil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Teams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C2C3BBD-CA5F-274D-D4FB-46E92831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69" y="296525"/>
            <a:ext cx="5458672" cy="60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6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F6ABC4-2A55-4B03-B872-5B997839A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5918448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sv-SE" sz="2000"/>
              <a:t>Klicka på dokumentet för att öppna det och samarbeta, alla i teamet kan redigera filen samtidigt.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v-SE" sz="2000"/>
              <a:t>Klicka</a:t>
            </a:r>
            <a:r>
              <a:rPr lang="sv-SE" sz="2000" b="1"/>
              <a:t> Svara </a:t>
            </a:r>
            <a:r>
              <a:rPr lang="sv-SE" sz="2000"/>
              <a:t>om du vill diskutera dokumentet i kanalens inlägg.</a:t>
            </a:r>
          </a:p>
          <a:p>
            <a:pPr marL="0" indent="0">
              <a:buNone/>
            </a:pPr>
            <a:r>
              <a:rPr lang="sv-SE" sz="2000" i="1"/>
              <a:t>Samarbeta i dokumentet genom att redigera det samtidigt eller vid olika tidpunkter.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 sz="2000"/>
              <a:t>Lägg till kommentar genom att markera text och klicka på </a:t>
            </a:r>
            <a:r>
              <a:rPr lang="sv-SE" sz="2000" b="1"/>
              <a:t>kommentarer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 sz="2000"/>
              <a:t>Klicka på </a:t>
            </a:r>
            <a:r>
              <a:rPr lang="sv-SE" sz="2000" b="1"/>
              <a:t>Ny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 sz="2000"/>
              <a:t>Omnämn en person med </a:t>
            </a:r>
            <a:r>
              <a:rPr lang="sv-SE" sz="2000" b="1"/>
              <a:t>@</a:t>
            </a:r>
            <a:r>
              <a:rPr lang="sv-SE" sz="2000"/>
              <a:t> och </a:t>
            </a:r>
            <a:r>
              <a:rPr lang="sv-SE" sz="2000" b="1"/>
              <a:t>skicka</a:t>
            </a:r>
            <a:r>
              <a:rPr lang="sv-SE" sz="2000"/>
              <a:t> kommentaren på den blå pilen.</a:t>
            </a:r>
          </a:p>
          <a:p>
            <a:pPr marL="457200" indent="-457200">
              <a:buFont typeface="+mj-lt"/>
              <a:buAutoNum type="arabicPeriod" startAt="13"/>
            </a:pPr>
            <a:endParaRPr lang="sv-SE" sz="20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01C22BC-88A9-4CE9-B52B-906E17D3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6579102" cy="1143000"/>
          </a:xfrm>
        </p:spPr>
        <p:txBody>
          <a:bodyPr/>
          <a:lstStyle/>
          <a:p>
            <a:r>
              <a:rPr lang="sv-SE"/>
              <a:t>Samarbeta i dokumentet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Teams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7C02D0-96CD-47A0-974C-776B70FC3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201" y="1342328"/>
            <a:ext cx="3824155" cy="258370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DFED4EB-8301-BC89-2325-A28E7FD04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67" y="4027037"/>
            <a:ext cx="5432089" cy="23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4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C041A5-7FBC-45A6-B9EB-B9BA854F0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Skapa och publicera ett meddelande i ett team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i="1"/>
              <a:t>Valfritt:</a:t>
            </a:r>
          </a:p>
          <a:p>
            <a:pPr lvl="1"/>
            <a:r>
              <a:rPr lang="sv-SE"/>
              <a:t>Börja med att </a:t>
            </a:r>
          </a:p>
          <a:p>
            <a:pPr lvl="2"/>
            <a:r>
              <a:rPr lang="sv-SE"/>
              <a:t>dra in ett dokument från utforskaren till filer i teamets kanal </a:t>
            </a:r>
          </a:p>
          <a:p>
            <a:pPr lvl="2"/>
            <a:r>
              <a:rPr lang="sv-SE"/>
              <a:t>eller skapa en ny om du vill</a:t>
            </a:r>
          </a:p>
          <a:p>
            <a:pPr lvl="2"/>
            <a:r>
              <a:rPr lang="sv-SE"/>
              <a:t>eller hämta ett dokument från ett annat team</a:t>
            </a:r>
          </a:p>
          <a:p>
            <a:r>
              <a:rPr lang="sv-SE"/>
              <a:t>Bifoga ett dokument i meddelandet</a:t>
            </a:r>
          </a:p>
          <a:p>
            <a:r>
              <a:rPr lang="sv-SE"/>
              <a:t>Klicka på dokumentet och testa att skriva en kommentar i det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E1FEA8-D905-4DBE-8280-38A99AD1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Labba </a:t>
            </a:r>
            <a:r>
              <a:rPr lang="sv-SE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 att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skapa ett meddelande i ett Team</a:t>
            </a:r>
          </a:p>
        </p:txBody>
      </p:sp>
    </p:spTree>
    <p:extLst>
      <p:ext uri="{BB962C8B-B14F-4D97-AF65-F5344CB8AC3E}">
        <p14:creationId xmlns:p14="http://schemas.microsoft.com/office/powerpoint/2010/main" val="213672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08402BE-193A-44E2-83ED-C48E136E6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7574630" cy="3641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600"/>
              <a:t>Klicka på … längst ned i högra hörnet </a:t>
            </a:r>
            <a:br>
              <a:rPr lang="sv-SE" sz="1600"/>
            </a:br>
            <a:r>
              <a:rPr lang="sv-SE" sz="1600"/>
              <a:t>där du skriver ett nytt meddelande</a:t>
            </a:r>
          </a:p>
          <a:p>
            <a:pPr marL="833438" lvl="1" indent="-457200"/>
            <a:r>
              <a:rPr lang="sv-SE" sz="1200"/>
              <a:t>Nu hamnar Beröm-ikonen till vänster om …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Sök efter Beröm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Klicka på Beröm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Här ser du till vem/vilka du berömmer, i en 1-1 chatt är det 1 person, men i gruppchatt väljer du vilka du vill skicka till.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Välj ett märke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Skriv ett meddelande (valfritt)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Välj en bakgrund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Förhandsgranska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Skicka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I chatten dyker detta meddelande upp och personen/</a:t>
            </a:r>
            <a:r>
              <a:rPr lang="sv-SE" sz="1600" err="1"/>
              <a:t>erna</a:t>
            </a:r>
            <a:r>
              <a:rPr lang="sv-SE" sz="1600"/>
              <a:t> omnämns och får en notis i teams.</a:t>
            </a:r>
          </a:p>
          <a:p>
            <a:r>
              <a:rPr lang="sv-SE" sz="1600"/>
              <a:t>Går inte att skicka beröm i chattar med externa.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99BC927-8C00-4280-9857-7CE80BC5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Beröm i Teams-chatt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DA34C49-E4CF-4283-B0C3-31F156BB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79" y="478253"/>
            <a:ext cx="3055598" cy="279253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3339CE-0C89-6EF2-1CE3-D4977AA1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177" y="177783"/>
            <a:ext cx="4124028" cy="63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7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5C37488-F6CD-4068-81C2-46B81BEB7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5486400" cy="3641725"/>
          </a:xfrm>
        </p:spPr>
        <p:txBody>
          <a:bodyPr/>
          <a:lstStyle/>
          <a:p>
            <a:r>
              <a:rPr lang="sv-SE"/>
              <a:t>Chatta med en kollega och ge hen beröm!</a:t>
            </a:r>
          </a:p>
          <a:p>
            <a:pPr marL="355600" lvl="1" indent="0">
              <a:buNone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A3BB7DB-6435-4B18-A127-F8339876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5668736" cy="1143000"/>
          </a:xfrm>
        </p:spPr>
        <p:txBody>
          <a:bodyPr/>
          <a:lstStyle/>
          <a:p>
            <a:r>
              <a:rPr lang="sv-SE"/>
              <a:t>Labba </a:t>
            </a:r>
            <a:r>
              <a:rPr lang="sv-SE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 att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 en kollega beröm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D35E944-C047-6222-22A5-67A29677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317" y="0"/>
            <a:ext cx="6898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Välkommen!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36E9A13-A63B-01B6-6F67-262AEBEB326C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6FADE530-CFE3-4E2B-E536-DEEA89FF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A5B3F84-3710-4990-81C8-67C96E2F5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800">
                <a:hlinkClick r:id="rId3"/>
              </a:rPr>
              <a:t>support.microsoft.com</a:t>
            </a:r>
            <a:endParaRPr lang="sv-SE" sz="2800"/>
          </a:p>
          <a:p>
            <a:r>
              <a:rPr lang="sv-SE" sz="2800">
                <a:hlinkClick r:id="rId4"/>
              </a:rPr>
              <a:t>insidan.skelleftea.se/m365</a:t>
            </a:r>
            <a:r>
              <a:rPr lang="sv-SE" sz="2800"/>
              <a:t> </a:t>
            </a:r>
            <a:r>
              <a:rPr lang="sv-SE" sz="2800" i="1"/>
              <a:t>(ligger öppet på internet)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12E283-D62E-474E-AB8B-6523827D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Support och hjälp</a:t>
            </a:r>
          </a:p>
        </p:txBody>
      </p:sp>
    </p:spTree>
    <p:extLst>
      <p:ext uri="{BB962C8B-B14F-4D97-AF65-F5344CB8AC3E}">
        <p14:creationId xmlns:p14="http://schemas.microsoft.com/office/powerpoint/2010/main" val="103757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850"/>
              <a:t>Tack!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F598D8B-4E3F-5218-557C-124592645231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4383C0D8-064A-2C6E-4A84-CDF52C9C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377AFC-FBA7-4FAB-88E9-F284DE17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35" y="163661"/>
            <a:ext cx="10921420" cy="1518000"/>
          </a:xfrm>
        </p:spPr>
        <p:txBody>
          <a:bodyPr wrap="square" anchor="b">
            <a:normAutofit/>
          </a:bodyPr>
          <a:lstStyle/>
          <a:p>
            <a:r>
              <a:rPr lang="sv-SE"/>
              <a:t>Agenda för de kommande 55 minuterna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EAED98E-B1B5-4B9E-B8A7-B46E1D8B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234" y="1844824"/>
            <a:ext cx="13153670" cy="4420400"/>
          </a:xfrm>
        </p:spPr>
        <p:txBody>
          <a:bodyPr wrap="square" numCol="2" spcCol="180000" anchor="t">
            <a:noAutofit/>
          </a:bodyPr>
          <a:lstStyle/>
          <a:p>
            <a:pPr marL="228595" indent="0" rtl="0" fontAlgn="base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2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Utforska sätt att kommunicera och skapa i M365</a:t>
            </a:r>
          </a:p>
          <a:p>
            <a:pPr marL="228595" indent="0" rtl="0" fontAlgn="base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2200" b="1"/>
              <a:t>Introduktion</a:t>
            </a:r>
          </a:p>
          <a:p>
            <a:pPr marL="228595" indent="0" rtl="0" fontAlgn="base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2200" b="1"/>
              <a:t>Labba med funktioner: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800"/>
              <a:t>Chatta i Teams med externa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800"/>
              <a:t>Spela in ett levande veckobrev/lägesrapport/</a:t>
            </a:r>
            <a:r>
              <a:rPr lang="sv-SE" sz="1800" err="1"/>
              <a:t>etc</a:t>
            </a:r>
            <a:br>
              <a:rPr lang="sv-SE" sz="1800"/>
            </a:br>
            <a:r>
              <a:rPr lang="sv-SE" sz="1800"/>
              <a:t> - Dela till kollegor</a:t>
            </a:r>
            <a:br>
              <a:rPr lang="sv-SE" sz="1800"/>
            </a:br>
            <a:r>
              <a:rPr lang="sv-SE" sz="1800"/>
              <a:t> - Ta bort delning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800"/>
              <a:t>Samarbeta i Teams</a:t>
            </a:r>
            <a:br>
              <a:rPr lang="sv-SE" sz="1800"/>
            </a:br>
            <a:r>
              <a:rPr lang="sv-SE" sz="1800"/>
              <a:t>- Skapa meddelande</a:t>
            </a:r>
            <a:br>
              <a:rPr lang="sv-SE" sz="1800"/>
            </a:br>
            <a:r>
              <a:rPr lang="sv-SE" sz="1800"/>
              <a:t>- Samarbeta i dokument</a:t>
            </a:r>
          </a:p>
          <a:p>
            <a:pPr marL="228595" indent="0">
              <a:buNone/>
            </a:pPr>
            <a:endParaRPr lang="sv-SE" sz="1800"/>
          </a:p>
          <a:p>
            <a:pPr marL="228595" indent="0">
              <a:buNone/>
            </a:pPr>
            <a:endParaRPr lang="sv-SE" sz="1800" b="1"/>
          </a:p>
          <a:p>
            <a:pPr marL="228595" indent="0">
              <a:buNone/>
            </a:pPr>
            <a:endParaRPr lang="sv-SE" sz="1800" b="1"/>
          </a:p>
          <a:p>
            <a:pPr marL="228595" indent="0">
              <a:buNone/>
            </a:pPr>
            <a:r>
              <a:rPr lang="sv-SE" sz="2200" b="1"/>
              <a:t>Avslut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800"/>
              <a:t>Support och hjälp</a:t>
            </a:r>
            <a:br>
              <a:rPr lang="sv-SE" sz="2200"/>
            </a:br>
            <a:endParaRPr lang="sv-SE" sz="2200"/>
          </a:p>
          <a:p>
            <a:pPr marL="0" indent="0">
              <a:buNone/>
            </a:pPr>
            <a:r>
              <a:rPr lang="sv-SE" sz="2200" b="1"/>
              <a:t>   Extra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800" i="1"/>
              <a:t>Beröm i Teams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0510A6A-3528-87BB-51EF-7EDCFC48BD74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B22D9E35-45F8-C7E5-B656-FCE47C3F940B}"/>
              </a:ext>
            </a:extLst>
          </p:cNvPr>
          <p:cNvSpPr/>
          <p:nvPr/>
        </p:nvSpPr>
        <p:spPr>
          <a:xfrm>
            <a:off x="8186057" y="5823857"/>
            <a:ext cx="3352800" cy="827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C3105F9-88A6-498F-BDC2-1FBD76A4E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4283034" cy="47436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600"/>
              <a:t>Gå till chatten i Teams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Klicka på Ny chatt (</a:t>
            </a:r>
            <a:r>
              <a:rPr lang="sv-SE" sz="1600" err="1"/>
              <a:t>Ctrl+N</a:t>
            </a:r>
            <a:r>
              <a:rPr lang="sv-SE" sz="160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Skriv e-postadressen till den externa personen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Klicka på Sök ”e-postadress” externt och klicka sedan på sökresultatet, För Efternamn (</a:t>
            </a:r>
            <a:r>
              <a:rPr lang="sv-SE" sz="1600" b="1"/>
              <a:t>Extern</a:t>
            </a:r>
            <a:r>
              <a:rPr lang="sv-SE" sz="160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Klicka på A:et med penna för att kunna formatera texten och skriva längre meddelanden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Skriv ditt meddelande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Skicka på pilen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/>
              <a:t>Om det dyker upp en röd text betyder det att det inte går att skicka externt meddelande till den personen.</a:t>
            </a:r>
          </a:p>
          <a:p>
            <a:pPr marL="457200" indent="-457200">
              <a:buFont typeface="+mj-lt"/>
              <a:buAutoNum type="arabicPeriod"/>
            </a:pPr>
            <a:endParaRPr lang="sv-SE" sz="16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DB2DE15-0EC2-4639-BEDC-552CDD30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4659412" cy="1143000"/>
          </a:xfrm>
        </p:spPr>
        <p:txBody>
          <a:bodyPr/>
          <a:lstStyle/>
          <a:p>
            <a:r>
              <a:rPr lang="sv-SE"/>
              <a:t>Chatta i teams med externa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908605B-689B-4973-B83F-F62CFA80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158" y="928805"/>
            <a:ext cx="7433349" cy="449821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D60676D-EBB1-4527-A0A9-5E5B85DDC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28" y="5654587"/>
            <a:ext cx="5452079" cy="8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C041A5-7FBC-45A6-B9EB-B9BA854F0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Skicka ett meddelande till extern mottagare.</a:t>
            </a:r>
          </a:p>
          <a:p>
            <a:r>
              <a:rPr lang="sv-SE"/>
              <a:t>För er som är externa kan ni testa att skriva in exempelvis:</a:t>
            </a:r>
          </a:p>
          <a:p>
            <a:pPr lvl="1"/>
            <a:r>
              <a:rPr lang="sv-SE"/>
              <a:t>sara.hallgren@skelleftea.se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8E1FEA8-D905-4DBE-8280-38A99AD1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Labba </a:t>
            </a:r>
            <a:r>
              <a:rPr lang="sv-SE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 att </a:t>
            </a:r>
            <a:r>
              <a:rPr lang="sv-SE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chatta med extern</a:t>
            </a:r>
          </a:p>
        </p:txBody>
      </p:sp>
    </p:spTree>
    <p:extLst>
      <p:ext uri="{BB962C8B-B14F-4D97-AF65-F5344CB8AC3E}">
        <p14:creationId xmlns:p14="http://schemas.microsoft.com/office/powerpoint/2010/main" val="154321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D68BF5E-C29B-4FB7-A022-9C799DD4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162" y="2636912"/>
            <a:ext cx="6669424" cy="3895841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5918448" cy="3641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/>
              <a:t>Gå till kalendern i Teams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på </a:t>
            </a:r>
            <a:r>
              <a:rPr lang="sv-SE" b="1"/>
              <a:t>Möt nu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Skriv</a:t>
            </a:r>
            <a:r>
              <a:rPr lang="sv-SE" b="1"/>
              <a:t> namn </a:t>
            </a:r>
            <a:r>
              <a:rPr lang="sv-SE"/>
              <a:t>(videons namn)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på </a:t>
            </a:r>
            <a:r>
              <a:rPr lang="sv-SE" b="1"/>
              <a:t>Starta möte</a:t>
            </a:r>
            <a:endParaRPr lang="sv-SE"/>
          </a:p>
          <a:p>
            <a:pPr marL="457200" indent="-457200">
              <a:buFont typeface="+mj-lt"/>
              <a:buAutoNum type="arabicPeriod"/>
            </a:pPr>
            <a:r>
              <a:rPr lang="sv-SE"/>
              <a:t>Kolla din </a:t>
            </a:r>
            <a:r>
              <a:rPr lang="sv-SE" b="1"/>
              <a:t>video</a:t>
            </a:r>
            <a:r>
              <a:rPr lang="sv-SE"/>
              <a:t> och </a:t>
            </a:r>
            <a:r>
              <a:rPr lang="sv-SE" err="1"/>
              <a:t>ev</a:t>
            </a:r>
            <a:r>
              <a:rPr lang="sv-SE"/>
              <a:t> </a:t>
            </a:r>
            <a:r>
              <a:rPr lang="sv-SE" b="1"/>
              <a:t>bakgrundsfilter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Kolla </a:t>
            </a:r>
            <a:r>
              <a:rPr lang="sv-SE" b="1"/>
              <a:t>ljudet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</a:t>
            </a:r>
            <a:r>
              <a:rPr lang="sv-SE" b="1"/>
              <a:t>Anslut nu </a:t>
            </a:r>
          </a:p>
          <a:p>
            <a:pPr marL="376238" lvl="1" indent="0">
              <a:buNone/>
            </a:pPr>
            <a:r>
              <a:rPr lang="sv-SE" i="1"/>
              <a:t>Du behöver inte bjuda in </a:t>
            </a:r>
            <a:br>
              <a:rPr lang="sv-SE" i="1"/>
            </a:br>
            <a:r>
              <a:rPr lang="sv-SE" i="1"/>
              <a:t>personer att delta, </a:t>
            </a:r>
            <a:br>
              <a:rPr lang="sv-SE" i="1"/>
            </a:br>
            <a:r>
              <a:rPr lang="sv-SE" i="1"/>
              <a:t>kryssa bara rutan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5486400" cy="1143000"/>
          </a:xfrm>
        </p:spPr>
        <p:txBody>
          <a:bodyPr/>
          <a:lstStyle/>
          <a:p>
            <a:r>
              <a:rPr lang="sv-SE" sz="3200"/>
              <a:t>Starta möte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 att spela in ett veckobrev i Teams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5BE4CD-F09D-44FC-BEB2-4160804F2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632"/>
            <a:ext cx="5964475" cy="22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4550296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v-SE"/>
              <a:t>Om du vill visa någonting på skärmen medan du spelar in, välj först </a:t>
            </a:r>
            <a:r>
              <a:rPr lang="sv-SE" b="1"/>
              <a:t>Dela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</a:t>
            </a:r>
            <a:r>
              <a:rPr lang="sv-SE" b="1"/>
              <a:t>…Mer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</a:t>
            </a:r>
            <a:r>
              <a:rPr lang="sv-SE" b="1"/>
              <a:t>Spela in …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</a:t>
            </a:r>
            <a:r>
              <a:rPr lang="sv-SE" b="1"/>
              <a:t>Starta inspelning</a:t>
            </a:r>
            <a:br>
              <a:rPr lang="sv-SE" b="1"/>
            </a:br>
            <a:r>
              <a:rPr lang="sv-SE"/>
              <a:t>När du är klar gör du om </a:t>
            </a:r>
            <a:br>
              <a:rPr lang="sv-SE"/>
            </a:br>
            <a:r>
              <a:rPr lang="sv-SE"/>
              <a:t>steg 9 och 10 och väljer </a:t>
            </a:r>
            <a:r>
              <a:rPr lang="sv-SE" b="1"/>
              <a:t>Stoppa inspelning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/>
              <a:t>Klicka på </a:t>
            </a:r>
            <a:r>
              <a:rPr lang="sv-SE" b="1"/>
              <a:t>Stoppa </a:t>
            </a:r>
            <a:r>
              <a:rPr lang="sv-SE"/>
              <a:t>igen</a:t>
            </a:r>
          </a:p>
          <a:p>
            <a:pPr marL="0" indent="0">
              <a:buNone/>
            </a:pPr>
            <a:r>
              <a:rPr lang="sv-SE"/>
              <a:t>Du kan nu </a:t>
            </a:r>
            <a:r>
              <a:rPr lang="sv-SE" b="1"/>
              <a:t>Lämna</a:t>
            </a:r>
            <a:r>
              <a:rPr lang="sv-SE"/>
              <a:t> mötet.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887000" cy="1143000"/>
          </a:xfrm>
        </p:spPr>
        <p:txBody>
          <a:bodyPr/>
          <a:lstStyle/>
          <a:p>
            <a:r>
              <a:rPr lang="sv-SE" sz="3200"/>
              <a:t>Starta och stoppa inspelning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Teams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59258C-AC51-D7BA-85F5-983B7E505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1749963"/>
            <a:ext cx="6686407" cy="45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5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82FD2-B430-CCA0-D9A4-9B7F5CD6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D9282DC-502E-498D-6212-3C38EE4B3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874838"/>
            <a:ext cx="5630417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sv-SE"/>
              <a:t>Skapa ett nytt meddelande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Lägg till de personer du vill dela till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Klicka på ➕plus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Välj </a:t>
            </a:r>
            <a:r>
              <a:rPr lang="sv-SE" b="1"/>
              <a:t>Bifoga fil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Välj </a:t>
            </a:r>
            <a:r>
              <a:rPr lang="sv-SE" b="1"/>
              <a:t>bifoga molnfiler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Gå till</a:t>
            </a:r>
            <a:r>
              <a:rPr lang="sv-SE" b="1"/>
              <a:t> Mina filer</a:t>
            </a:r>
            <a:r>
              <a:rPr lang="sv-SE"/>
              <a:t> och </a:t>
            </a:r>
            <a:r>
              <a:rPr lang="sv-SE" b="1"/>
              <a:t>Inspelningar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 b="1"/>
              <a:t>Markera</a:t>
            </a:r>
            <a:r>
              <a:rPr lang="sv-SE"/>
              <a:t> inspelningen du vill dela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sv-SE"/>
              <a:t>Välj </a:t>
            </a:r>
            <a:r>
              <a:rPr lang="sv-SE" b="1"/>
              <a:t>bifoga</a:t>
            </a:r>
          </a:p>
          <a:p>
            <a:pPr marL="457200" indent="-457200">
              <a:buFont typeface="+mj-lt"/>
              <a:buAutoNum type="arabicPeriod" startAt="19"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832C304-D1DE-A6DC-2838-C74162D2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31520"/>
            <a:ext cx="6443383" cy="1143000"/>
          </a:xfrm>
        </p:spPr>
        <p:txBody>
          <a:bodyPr/>
          <a:lstStyle/>
          <a:p>
            <a:r>
              <a:rPr lang="sv-SE" sz="3200"/>
              <a:t>Dela </a:t>
            </a:r>
            <a:r>
              <a:rPr lang="sv-SE" sz="3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inspelningen via </a:t>
            </a:r>
            <a:r>
              <a:rPr lang="sv-SE" sz="3200"/>
              <a:t>chatt</a:t>
            </a:r>
            <a:endParaRPr lang="sv-SE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A8735F-D13C-F911-A647-5ABEB9C3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83" y="191396"/>
            <a:ext cx="5679052" cy="26988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668C636-05B8-071D-D197-5679BA8BA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2954180"/>
            <a:ext cx="5918328" cy="39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4EF5EF7-C769-405D-A221-7BD3F6BB7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6530236" cy="3641725"/>
          </a:xfrm>
        </p:spPr>
        <p:txBody>
          <a:bodyPr/>
          <a:lstStyle/>
          <a:p>
            <a:pPr marL="457200" indent="-457200">
              <a:buFont typeface="+mj-lt"/>
              <a:buAutoNum type="arabicPeriod" startAt="21"/>
            </a:pPr>
            <a:r>
              <a:rPr lang="sv-SE">
                <a:solidFill>
                  <a:schemeClr val="bg1"/>
                </a:solidFill>
              </a:rPr>
              <a:t>Klicka på den lilla nedåtpilen eller texten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sv-SE">
                <a:solidFill>
                  <a:schemeClr val="bg1"/>
                </a:solidFill>
              </a:rPr>
              <a:t>Välj ”</a:t>
            </a:r>
            <a:r>
              <a:rPr lang="sv-SE" b="1">
                <a:solidFill>
                  <a:schemeClr val="bg1"/>
                </a:solidFill>
              </a:rPr>
              <a:t>Personer i den här chatten</a:t>
            </a:r>
            <a:r>
              <a:rPr lang="sv-SE">
                <a:solidFill>
                  <a:schemeClr val="bg1"/>
                </a:solidFill>
              </a:rPr>
              <a:t>”</a:t>
            </a:r>
          </a:p>
          <a:p>
            <a:pPr marL="833438" lvl="1" indent="-457200"/>
            <a:r>
              <a:rPr lang="sv-SE">
                <a:solidFill>
                  <a:schemeClr val="bg1"/>
                </a:solidFill>
              </a:rPr>
              <a:t>då får även framtida chattmedlemmar tillgång.</a:t>
            </a:r>
          </a:p>
          <a:p>
            <a:pPr marL="833438" lvl="1" indent="-457200"/>
            <a:r>
              <a:rPr lang="sv-SE">
                <a:solidFill>
                  <a:schemeClr val="bg1"/>
                </a:solidFill>
              </a:rPr>
              <a:t>Om du istället delar länken i ett inlägg i Teams kan du välja medlemmarna i det teamet.</a:t>
            </a:r>
          </a:p>
          <a:p>
            <a:pPr marL="833438" lvl="1" indent="-457200"/>
            <a:r>
              <a:rPr lang="sv-SE">
                <a:solidFill>
                  <a:schemeClr val="bg1"/>
                </a:solidFill>
              </a:rPr>
              <a:t>Du kan välja att dela länken på andra sätt, ex för alla inom din organisation, eller till specifika personer du väljer.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sv-SE">
                <a:solidFill>
                  <a:schemeClr val="bg1"/>
                </a:solidFill>
              </a:rPr>
              <a:t>Klicka på </a:t>
            </a:r>
            <a:r>
              <a:rPr lang="sv-SE" b="1">
                <a:solidFill>
                  <a:schemeClr val="bg1"/>
                </a:solidFill>
              </a:rPr>
              <a:t>Använd</a:t>
            </a:r>
          </a:p>
          <a:p>
            <a:pPr marL="0" indent="0">
              <a:buNone/>
            </a:pPr>
            <a:r>
              <a:rPr lang="sv-SE" i="1">
                <a:solidFill>
                  <a:schemeClr val="bg1"/>
                </a:solidFill>
              </a:rPr>
              <a:t>Skicka iväg meddelandet</a:t>
            </a:r>
          </a:p>
          <a:p>
            <a:pPr marL="457200" indent="-457200">
              <a:buFont typeface="+mj-lt"/>
              <a:buAutoNum type="arabicPeriod" startAt="19"/>
            </a:pPr>
            <a:endParaRPr lang="sv-SE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19"/>
            </a:pPr>
            <a:endParaRPr lang="sv-SE">
              <a:solidFill>
                <a:schemeClr val="bg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755D83-4409-4CB6-8FC4-C0E8DC2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6843386" cy="1143000"/>
          </a:xfrm>
        </p:spPr>
        <p:txBody>
          <a:bodyPr/>
          <a:lstStyle/>
          <a:p>
            <a:r>
              <a:rPr lang="sv-SE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Inställningar för att </a:t>
            </a:r>
            <a:r>
              <a:rPr lang="sv-SE" sz="3200">
                <a:solidFill>
                  <a:schemeClr val="bg1"/>
                </a:solidFill>
              </a:rPr>
              <a:t>dela</a:t>
            </a:r>
            <a:endParaRPr lang="sv-SE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B8FC24E-3D95-58D7-06D1-858B5AA73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00" y="529800"/>
            <a:ext cx="4336655" cy="57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59829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a">
  <a:themeElements>
    <a:clrScheme name="Rubriksida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623D5A"/>
      </a:accent1>
      <a:accent2>
        <a:srgbClr val="FFC01D"/>
      </a:accent2>
      <a:accent3>
        <a:srgbClr val="8F2970"/>
      </a:accent3>
      <a:accent4>
        <a:srgbClr val="72AE9F"/>
      </a:accent4>
      <a:accent5>
        <a:srgbClr val="143C1E"/>
      </a:accent5>
      <a:accent6>
        <a:srgbClr val="81786B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EAF7D979-78E7-47B7-8B3A-ABCDC9A48EEF}"/>
    </a:ext>
  </a:extLst>
</a:theme>
</file>

<file path=ppt/theme/theme10.xml><?xml version="1.0" encoding="utf-8"?>
<a:theme xmlns:a="http://schemas.openxmlformats.org/drawingml/2006/main" name="1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dersida, Vit">
  <a:themeElements>
    <a:clrScheme name="Skellefteå kommun">
      <a:dk1>
        <a:srgbClr val="000000"/>
      </a:dk1>
      <a:lt1>
        <a:srgbClr val="FFFFFF"/>
      </a:lt1>
      <a:dk2>
        <a:srgbClr val="ECECEC"/>
      </a:dk2>
      <a:lt2>
        <a:srgbClr val="ECECEC"/>
      </a:lt2>
      <a:accent1>
        <a:srgbClr val="004165"/>
      </a:accent1>
      <a:accent2>
        <a:srgbClr val="CB511C"/>
      </a:accent2>
      <a:accent3>
        <a:srgbClr val="8F2970"/>
      </a:accent3>
      <a:accent4>
        <a:srgbClr val="4D7579"/>
      </a:accent4>
      <a:accent5>
        <a:srgbClr val="0070C0"/>
      </a:accent5>
      <a:accent6>
        <a:srgbClr val="623D65"/>
      </a:accent6>
      <a:hlink>
        <a:srgbClr val="0070C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A514793F-2AAA-4A75-8AD1-10B83CBA6935}"/>
    </a:ext>
  </a:extLst>
</a:theme>
</file>

<file path=ppt/theme/theme3.xml><?xml version="1.0" encoding="utf-8"?>
<a:theme xmlns:a="http://schemas.openxmlformats.org/drawingml/2006/main" name="Undersida, Aska">
  <a:themeElements>
    <a:clrScheme name="Aska">
      <a:dk1>
        <a:srgbClr val="FFFFFF"/>
      </a:dk1>
      <a:lt1>
        <a:srgbClr val="FFFFFF"/>
      </a:lt1>
      <a:dk2>
        <a:srgbClr val="4B4A49"/>
      </a:dk2>
      <a:lt2>
        <a:srgbClr val="4B4A49"/>
      </a:lt2>
      <a:accent1>
        <a:srgbClr val="CB501B"/>
      </a:accent1>
      <a:accent2>
        <a:srgbClr val="EFC924"/>
      </a:accent2>
      <a:accent3>
        <a:srgbClr val="72AD9F"/>
      </a:accent3>
      <a:accent4>
        <a:srgbClr val="ECECEC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5CFF5CC8-F651-4ABF-86D8-A47D3800E648}"/>
    </a:ext>
  </a:extLst>
</a:theme>
</file>

<file path=ppt/theme/theme4.xml><?xml version="1.0" encoding="utf-8"?>
<a:theme xmlns:a="http://schemas.openxmlformats.org/drawingml/2006/main" name="Undersida, Skog">
  <a:themeElements>
    <a:clrScheme name="Skog">
      <a:dk1>
        <a:srgbClr val="FFFFFF"/>
      </a:dk1>
      <a:lt1>
        <a:srgbClr val="FEFFFF"/>
      </a:lt1>
      <a:dk2>
        <a:srgbClr val="143C1E"/>
      </a:dk2>
      <a:lt2>
        <a:srgbClr val="143C1E"/>
      </a:lt2>
      <a:accent1>
        <a:srgbClr val="72AD9F"/>
      </a:accent1>
      <a:accent2>
        <a:srgbClr val="CB501B"/>
      </a:accent2>
      <a:accent3>
        <a:srgbClr val="EFC924"/>
      </a:accent3>
      <a:accent4>
        <a:srgbClr val="8F2970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912B3E53-1E20-4FB6-9020-48B83DC82473}"/>
    </a:ext>
  </a:extLst>
</a:theme>
</file>

<file path=ppt/theme/theme5.xml><?xml version="1.0" encoding="utf-8"?>
<a:theme xmlns:a="http://schemas.openxmlformats.org/drawingml/2006/main" name="Undersida, Vinternatt">
  <a:themeElements>
    <a:clrScheme name="Vinternatt">
      <a:dk1>
        <a:srgbClr val="FFFFFF"/>
      </a:dk1>
      <a:lt1>
        <a:srgbClr val="FEFFFF"/>
      </a:lt1>
      <a:dk2>
        <a:srgbClr val="13557C"/>
      </a:dk2>
      <a:lt2>
        <a:srgbClr val="13557C"/>
      </a:lt2>
      <a:accent1>
        <a:srgbClr val="64A0C8"/>
      </a:accent1>
      <a:accent2>
        <a:srgbClr val="EFC924"/>
      </a:accent2>
      <a:accent3>
        <a:srgbClr val="72AD9F"/>
      </a:accent3>
      <a:accent4>
        <a:srgbClr val="FFFFFF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01F36C7A-C4EC-4F36-B9DB-4774F622F6CB}"/>
    </a:ext>
  </a:extLst>
</a:theme>
</file>

<file path=ppt/theme/theme6.xml><?xml version="1.0" encoding="utf-8"?>
<a:theme xmlns:a="http://schemas.openxmlformats.org/drawingml/2006/main" name="Undersida, Fjäll">
  <a:themeElements>
    <a:clrScheme name="Fjäll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4165"/>
      </a:accent1>
      <a:accent2>
        <a:srgbClr val="8F2970"/>
      </a:accent2>
      <a:accent3>
        <a:srgbClr val="64A0C8"/>
      </a:accent3>
      <a:accent4>
        <a:srgbClr val="143C1E"/>
      </a:accent4>
      <a:accent5>
        <a:srgbClr val="72AE9F"/>
      </a:accent5>
      <a:accent6>
        <a:srgbClr val="DD4814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24AA3C8D-A5D5-42B6-8F50-99859C34E1E5}"/>
    </a:ext>
  </a:extLst>
</a:theme>
</file>

<file path=ppt/theme/theme7.xml><?xml version="1.0" encoding="utf-8"?>
<a:theme xmlns:a="http://schemas.openxmlformats.org/drawingml/2006/main" name="Undersida, Plommon">
  <a:themeElements>
    <a:clrScheme name="Plommon">
      <a:dk1>
        <a:srgbClr val="FFFFFF"/>
      </a:dk1>
      <a:lt1>
        <a:srgbClr val="FEFFFF"/>
      </a:lt1>
      <a:dk2>
        <a:srgbClr val="613C59"/>
      </a:dk2>
      <a:lt2>
        <a:srgbClr val="613C59"/>
      </a:lt2>
      <a:accent1>
        <a:srgbClr val="FFC1D3"/>
      </a:accent1>
      <a:accent2>
        <a:srgbClr val="72AD9F"/>
      </a:accent2>
      <a:accent3>
        <a:srgbClr val="EFC924"/>
      </a:accent3>
      <a:accent4>
        <a:srgbClr val="CB501B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E7B1EE59-8500-4708-83C7-EF14F2793836}"/>
    </a:ext>
  </a:extLst>
</a:theme>
</file>

<file path=ppt/theme/theme8.xml><?xml version="1.0" encoding="utf-8"?>
<a:theme xmlns:a="http://schemas.openxmlformats.org/drawingml/2006/main" name="Undersida, Tång">
  <a:themeElements>
    <a:clrScheme name="Tång">
      <a:dk1>
        <a:srgbClr val="FFFFFF"/>
      </a:dk1>
      <a:lt1>
        <a:srgbClr val="FEFFFF"/>
      </a:lt1>
      <a:dk2>
        <a:srgbClr val="4D7478"/>
      </a:dk2>
      <a:lt2>
        <a:srgbClr val="4D7478"/>
      </a:lt2>
      <a:accent1>
        <a:srgbClr val="EFC924"/>
      </a:accent1>
      <a:accent2>
        <a:srgbClr val="623D5A"/>
      </a:accent2>
      <a:accent3>
        <a:srgbClr val="143C1E"/>
      </a:accent3>
      <a:accent4>
        <a:srgbClr val="ECECEC"/>
      </a:accent4>
      <a:accent5>
        <a:srgbClr val="000000"/>
      </a:accent5>
      <a:accent6>
        <a:srgbClr val="FFC1D3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BABEDAEC-9D8B-4461-A844-80AE76338C91}"/>
    </a:ext>
  </a:extLst>
</a:theme>
</file>

<file path=ppt/theme/theme9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TaxCatchAll xmlns="fe0251b5-18ca-4cca-957e-4e8d6623cbda" xsi:nil="true"/>
    <DocumentOwner xmlns="fe0251b5-18ca-4cca-957e-4e8d6623cbda">
      <UserInfo>
        <DisplayName/>
        <AccountId xsi:nil="true"/>
        <AccountType/>
      </UserInfo>
    </DocumentOwner>
    <SharedWithUsers xmlns="fe0251b5-18ca-4cca-957e-4e8d6623cbda">
      <UserInfo>
        <DisplayName/>
        <AccountId xsi:nil="true"/>
        <AccountType/>
      </UserInfo>
    </SharedWithUsers>
    <lcf76f155ced4ddcb4097134ff3c332f xmlns="420b75d0-8429-47aa-a39d-cfa209076d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D519413E3D61D4CB46389CBDAFB303F" ma:contentTypeVersion="26" ma:contentTypeDescription="Innehållstyp för basdokument för Region Västerbotten" ma:contentTypeScope="" ma:versionID="19d14bc98238cb4f36ada87113e529ef">
  <xsd:schema xmlns:xsd="http://www.w3.org/2001/XMLSchema" xmlns:xs="http://www.w3.org/2001/XMLSchema" xmlns:p="http://schemas.microsoft.com/office/2006/metadata/properties" xmlns:ns2="fe0251b5-18ca-4cca-957e-4e8d6623cbda" xmlns:ns3="deaad6fb-f8b9-4adf-843c-de495c9f02ef" xmlns:ns4="fe0251b5-18ca-4cca-957e-4e8d6623cbda" xmlns:ns5="420b75d0-8429-47aa-a39d-cfa209076d13" targetNamespace="http://schemas.microsoft.com/office/2006/metadata/properties" ma:root="true" ma:fieldsID="1c768652a91a25459e4b3314a6230c72" ns4:_="" ns3:_="" ns5:_="">
    <xsd:import namespace="fe0251b5-18ca-4cca-957e-4e8d6623cbda"/>
    <xsd:import namespace="deaad6fb-f8b9-4adf-843c-de495c9f02ef"/>
    <xsd:import namespace="fe0251b5-18ca-4cca-957e-4e8d6623cbda"/>
    <xsd:import namespace="420b75d0-8429-47aa-a39d-cfa209076d13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1c69eca-e2a8-4b3c-ba62-65e6c1b9b17a}" ma:internalName="TaxCatchAll" ma:showField="CatchAllData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1c69eca-e2a8-4b3c-ba62-65e6c1b9b17a}" ma:internalName="TaxCatchAllLabel" ma:readOnly="true" ma:showField="CatchAllDataLabel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b75d0-8429-47aa-a39d-cfa209076d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E1089-9D0D-43EB-9770-CFAABCFEEA5B}">
  <ds:schemaRefs>
    <ds:schemaRef ds:uri="http://purl.org/dc/dcmitype/"/>
    <ds:schemaRef ds:uri="http://purl.org/dc/terms/"/>
    <ds:schemaRef ds:uri="fe0251b5-18ca-4cca-957e-4e8d6623cbd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420b75d0-8429-47aa-a39d-cfa209076d13"/>
    <ds:schemaRef ds:uri="deaad6fb-f8b9-4adf-843c-de495c9f02ef"/>
  </ds:schemaRefs>
</ds:datastoreItem>
</file>

<file path=customXml/itemProps2.xml><?xml version="1.0" encoding="utf-8"?>
<ds:datastoreItem xmlns:ds="http://schemas.openxmlformats.org/officeDocument/2006/customXml" ds:itemID="{041FD862-E0E3-44A2-9A2F-684D4D7F6672}">
  <ds:schemaRefs>
    <ds:schemaRef ds:uri="420b75d0-8429-47aa-a39d-cfa209076d13"/>
    <ds:schemaRef ds:uri="deaad6fb-f8b9-4adf-843c-de495c9f02ef"/>
    <ds:schemaRef ds:uri="fe0251b5-18ca-4cca-957e-4e8d6623cb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EBD8A6-6E0E-4554-A595-0D7138F63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Skellefteå kommun_mall</Template>
  <TotalTime>0</TotalTime>
  <Words>1097</Words>
  <Application>Microsoft Macintosh PowerPoint</Application>
  <PresentationFormat>Bredbild</PresentationFormat>
  <Paragraphs>165</Paragraphs>
  <Slides>21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21</vt:i4>
      </vt:variant>
    </vt:vector>
  </HeadingPairs>
  <TitlesOfParts>
    <vt:vector size="40" baseType="lpstr">
      <vt:lpstr>Helvetica Neue Light</vt:lpstr>
      <vt:lpstr>Calibri</vt:lpstr>
      <vt:lpstr>Open Sans Extrabold</vt:lpstr>
      <vt:lpstr>Courier New</vt:lpstr>
      <vt:lpstr>Open Sans Light</vt:lpstr>
      <vt:lpstr>-apple-system</vt:lpstr>
      <vt:lpstr>Arial</vt:lpstr>
      <vt:lpstr>Helvetica Neue</vt:lpstr>
      <vt:lpstr>Open Sans</vt:lpstr>
      <vt:lpstr>Rubriksida</vt:lpstr>
      <vt:lpstr>Undersida, Vit</vt:lpstr>
      <vt:lpstr>Undersida, Aska</vt:lpstr>
      <vt:lpstr>Undersida, Skog</vt:lpstr>
      <vt:lpstr>Undersida, Vinternatt</vt:lpstr>
      <vt:lpstr>Undersida, Fjäll</vt:lpstr>
      <vt:lpstr>Undersida, Plommon</vt:lpstr>
      <vt:lpstr>Undersida, Tång</vt:lpstr>
      <vt:lpstr>Office-tema</vt:lpstr>
      <vt:lpstr>1_Office-tema</vt:lpstr>
      <vt:lpstr>Kreativa  funktioner  med M365</vt:lpstr>
      <vt:lpstr>Välkommen!</vt:lpstr>
      <vt:lpstr>Agenda för de kommande 55 minuterna</vt:lpstr>
      <vt:lpstr>Chatta i teams med externa</vt:lpstr>
      <vt:lpstr>Labba med att chatta med extern</vt:lpstr>
      <vt:lpstr>Starta möte för att spela in ett veckobrev i Teams</vt:lpstr>
      <vt:lpstr>Starta och stoppa inspelning i Teams</vt:lpstr>
      <vt:lpstr>Dela inspelningen via chatt</vt:lpstr>
      <vt:lpstr>Inställningar för att dela</vt:lpstr>
      <vt:lpstr>Hitta igen inspelningen</vt:lpstr>
      <vt:lpstr>Hantera din inspelning </vt:lpstr>
      <vt:lpstr>Snabbversionen  för att dela inspelning</vt:lpstr>
      <vt:lpstr>Labba med att spela in, dela och ta bort en kort inspelning</vt:lpstr>
      <vt:lpstr>Skapa ett inlägg som ett meddelande i Teams</vt:lpstr>
      <vt:lpstr>Skriv meddelandet och bifoga en fil i Teams</vt:lpstr>
      <vt:lpstr>Samarbeta i dokumentet i Teams</vt:lpstr>
      <vt:lpstr>Labba med att skapa ett meddelande i ett Team</vt:lpstr>
      <vt:lpstr>Beröm i Teams-chatt</vt:lpstr>
      <vt:lpstr>Labba med att ge en kollega beröm</vt:lpstr>
      <vt:lpstr>Support och hjälp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Hällgren</dc:creator>
  <dc:description>Powerpointmall i kommunens grafiska profil. Format 16.9.</dc:description>
  <cp:lastModifiedBy>Mats G Johansson</cp:lastModifiedBy>
  <cp:revision>2</cp:revision>
  <dcterms:created xsi:type="dcterms:W3CDTF">2022-05-03T07:25:00Z</dcterms:created>
  <dcterms:modified xsi:type="dcterms:W3CDTF">2025-02-10T09:11:08Z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0x01010036F999449BE542DAA8A32B6CA622072200ED519413E3D61D4CB46389CBDAFB303F</vt:lpwstr>
  </property>
  <property fmtid="{D5CDD505-2E9C-101B-9397-08002B2CF9AE}" pid="3" name="_dlc_DocIdItemGuid">
    <vt:lpwstr>2dbba960-665b-4aa3-a619-42876208dae3</vt:lpwstr>
  </property>
  <property fmtid="{D5CDD505-2E9C-101B-9397-08002B2CF9AE}" pid="4" name="CSUnit">
    <vt:lpwstr/>
  </property>
  <property fmtid="{D5CDD505-2E9C-101B-9397-08002B2CF9AE}" pid="5" name="CSDepartment">
    <vt:lpwstr>534;#Kommunikation|8238e43c-edc5-45f3-91a1-e3bf4dd39e77</vt:lpwstr>
  </property>
  <property fmtid="{D5CDD505-2E9C-101B-9397-08002B2CF9AE}" pid="6" name="CSCommittee">
    <vt:lpwstr/>
  </property>
  <property fmtid="{D5CDD505-2E9C-101B-9397-08002B2CF9AE}" pid="7" name="CSService">
    <vt:lpwstr>76;#Support ＆ lokaler|6a1b364b-33e4-4c43-a1c3-ecfade71ec84</vt:lpwstr>
  </property>
  <property fmtid="{D5CDD505-2E9C-101B-9397-08002B2CF9AE}" pid="8" name="CSKeyword">
    <vt:lpwstr>74;#mall|2336cf18-e73b-45e0-bae1-9e65c4e4080d;#4995;#power point|18fb125d-c9fe-4e73-8c81-2f63eb289051;#3751;#Powerpoint|8555a278-3401-492c-b56f-7d6e59d2d0f4;#5398;#grafiska profilen|806a8a7a-43d6-4ad6-a9ec-0a266827820f;#5399;#ny grafisk profil|00cacebd-83</vt:lpwstr>
  </property>
  <property fmtid="{D5CDD505-2E9C-101B-9397-08002B2CF9AE}" pid="9" name="CSProcess">
    <vt:lpwstr/>
  </property>
  <property fmtid="{D5CDD505-2E9C-101B-9397-08002B2CF9AE}" pid="10" name="DocumentCategory">
    <vt:lpwstr/>
  </property>
  <property fmtid="{D5CDD505-2E9C-101B-9397-08002B2CF9AE}" pid="11" name="HsaUnit">
    <vt:lpwstr/>
  </property>
  <property fmtid="{D5CDD505-2E9C-101B-9397-08002B2CF9AE}" pid="12" name="EconomyUnit">
    <vt:lpwstr/>
  </property>
  <property fmtid="{D5CDD505-2E9C-101B-9397-08002B2CF9AE}" pid="13" name="MediaServiceImageTags">
    <vt:lpwstr/>
  </property>
  <property fmtid="{D5CDD505-2E9C-101B-9397-08002B2CF9AE}" pid="14" name="MSIP_Label_2ee48c1a-9c85-492d-b0f4-fe329f166b5a_Enabled">
    <vt:lpwstr>true</vt:lpwstr>
  </property>
  <property fmtid="{D5CDD505-2E9C-101B-9397-08002B2CF9AE}" pid="15" name="MSIP_Label_2ee48c1a-9c85-492d-b0f4-fe329f166b5a_SetDate">
    <vt:lpwstr>2023-09-28T16:44:34Z</vt:lpwstr>
  </property>
  <property fmtid="{D5CDD505-2E9C-101B-9397-08002B2CF9AE}" pid="16" name="MSIP_Label_2ee48c1a-9c85-492d-b0f4-fe329f166b5a_Method">
    <vt:lpwstr>Standard</vt:lpwstr>
  </property>
  <property fmtid="{D5CDD505-2E9C-101B-9397-08002B2CF9AE}" pid="17" name="MSIP_Label_2ee48c1a-9c85-492d-b0f4-fe329f166b5a_Name">
    <vt:lpwstr>K1 - intern</vt:lpwstr>
  </property>
  <property fmtid="{D5CDD505-2E9C-101B-9397-08002B2CF9AE}" pid="18" name="MSIP_Label_2ee48c1a-9c85-492d-b0f4-fe329f166b5a_SiteId">
    <vt:lpwstr>066f0b11-5f4b-4d81-a514-93cb50287062</vt:lpwstr>
  </property>
  <property fmtid="{D5CDD505-2E9C-101B-9397-08002B2CF9AE}" pid="19" name="MSIP_Label_2ee48c1a-9c85-492d-b0f4-fe329f166b5a_ActionId">
    <vt:lpwstr>88cbdbcb-9f1a-42bb-9820-014e4c5ef271</vt:lpwstr>
  </property>
  <property fmtid="{D5CDD505-2E9C-101B-9397-08002B2CF9AE}" pid="20" name="MSIP_Label_2ee48c1a-9c85-492d-b0f4-fe329f166b5a_ContentBits">
    <vt:lpwstr>0</vt:lpwstr>
  </property>
  <property fmtid="{D5CDD505-2E9C-101B-9397-08002B2CF9AE}" pid="21" name="Order">
    <vt:r8>237900</vt:r8>
  </property>
  <property fmtid="{D5CDD505-2E9C-101B-9397-08002B2CF9AE}" pid="22" name="ComplianceAssetId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xd_ProgID">
    <vt:lpwstr/>
  </property>
  <property fmtid="{D5CDD505-2E9C-101B-9397-08002B2CF9AE}" pid="27" name="TemplateUrl">
    <vt:lpwstr/>
  </property>
</Properties>
</file>