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4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5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6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7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8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9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896" r:id="rId4"/>
    <p:sldMasterId id="2147483889" r:id="rId5"/>
    <p:sldMasterId id="2147483847" r:id="rId6"/>
    <p:sldMasterId id="2147483854" r:id="rId7"/>
    <p:sldMasterId id="2147483875" r:id="rId8"/>
    <p:sldMasterId id="2147483868" r:id="rId9"/>
    <p:sldMasterId id="2147483771" r:id="rId10"/>
    <p:sldMasterId id="2147483819" r:id="rId11"/>
    <p:sldMasterId id="2147483935" r:id="rId12"/>
    <p:sldMasterId id="2147483957" r:id="rId13"/>
  </p:sldMasterIdLst>
  <p:notesMasterIdLst>
    <p:notesMasterId r:id="rId35"/>
  </p:notesMasterIdLst>
  <p:handoutMasterIdLst>
    <p:handoutMasterId r:id="rId36"/>
  </p:handoutMasterIdLst>
  <p:sldIdLst>
    <p:sldId id="258" r:id="rId14"/>
    <p:sldId id="266" r:id="rId15"/>
    <p:sldId id="325" r:id="rId16"/>
    <p:sldId id="260" r:id="rId17"/>
    <p:sldId id="263" r:id="rId18"/>
    <p:sldId id="271" r:id="rId19"/>
    <p:sldId id="270" r:id="rId20"/>
    <p:sldId id="327" r:id="rId21"/>
    <p:sldId id="274" r:id="rId22"/>
    <p:sldId id="272" r:id="rId23"/>
    <p:sldId id="326" r:id="rId24"/>
    <p:sldId id="328" r:id="rId25"/>
    <p:sldId id="279" r:id="rId26"/>
    <p:sldId id="269" r:id="rId27"/>
    <p:sldId id="277" r:id="rId28"/>
    <p:sldId id="278" r:id="rId29"/>
    <p:sldId id="280" r:id="rId30"/>
    <p:sldId id="261" r:id="rId31"/>
    <p:sldId id="262" r:id="rId32"/>
    <p:sldId id="264" r:id="rId33"/>
    <p:sldId id="324" r:id="rId34"/>
  </p:sldIdLst>
  <p:sldSz cx="12192000" cy="6858000"/>
  <p:notesSz cx="6858000" cy="9144000"/>
  <p:embeddedFontLst>
    <p:embeddedFont>
      <p:font typeface="Helvetica Neue" panose="02000503000000020004" pitchFamily="2" charset="0"/>
      <p:regular r:id="rId37"/>
      <p:bold r:id="rId38"/>
      <p:italic r:id="rId39"/>
      <p:boldItalic r:id="rId40"/>
    </p:embeddedFont>
    <p:embeddedFont>
      <p:font typeface="Helvetica Neue Light" panose="02000403000000020004" pitchFamily="2" charset="0"/>
      <p:regular r:id="rId41"/>
      <p:bold r:id="rId42"/>
      <p:italic r:id="rId43"/>
      <p:boldItalic r:id="rId44"/>
    </p:embeddedFont>
    <p:embeddedFont>
      <p:font typeface="Open Sans" panose="020B0606030504020204" pitchFamily="34" charset="0"/>
      <p:regular r:id="rId45"/>
      <p:bold r:id="rId46"/>
      <p:italic r:id="rId47"/>
      <p:boldItalic r:id="rId48"/>
    </p:embeddedFont>
    <p:embeddedFont>
      <p:font typeface="Open Sans Extrabold" panose="020B0606030504020204" pitchFamily="34" charset="0"/>
      <p:bold r:id="rId49"/>
      <p:italic r:id="rId50"/>
      <p:boldItalic r:id="rId51"/>
    </p:embeddedFont>
    <p:embeddedFont>
      <p:font typeface="Open Sans Light" panose="020B0306030504020204" pitchFamily="34" charset="0"/>
      <p:regular r:id="rId52"/>
      <p:italic r:id="rId53"/>
    </p:embeddedFont>
  </p:embeddedFontLst>
  <p:defaultTextStyle>
    <a:defPPr>
      <a:defRPr lang="sv-S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" id="{4E8F1A9E-F078-4137-81AE-6DA873B25E5C}">
          <p14:sldIdLst>
            <p14:sldId id="258"/>
            <p14:sldId id="266"/>
            <p14:sldId id="325"/>
          </p14:sldIdLst>
        </p14:section>
        <p14:section name="Chatta med externa" id="{9B068900-CE7C-48E2-9A86-D508314321F2}">
          <p14:sldIdLst>
            <p14:sldId id="260"/>
            <p14:sldId id="263"/>
          </p14:sldIdLst>
        </p14:section>
        <p14:section name="Spela in och dela" id="{4D18DAD0-0F58-438E-8C0D-FC9B7556964B}">
          <p14:sldIdLst>
            <p14:sldId id="271"/>
            <p14:sldId id="270"/>
            <p14:sldId id="327"/>
            <p14:sldId id="274"/>
            <p14:sldId id="272"/>
            <p14:sldId id="326"/>
            <p14:sldId id="328"/>
            <p14:sldId id="279"/>
          </p14:sldIdLst>
        </p14:section>
        <p14:section name="Skapa inlägg" id="{60CDA85A-07A1-43F7-939B-469846721166}">
          <p14:sldIdLst>
            <p14:sldId id="269"/>
            <p14:sldId id="277"/>
            <p14:sldId id="278"/>
            <p14:sldId id="280"/>
          </p14:sldIdLst>
        </p14:section>
        <p14:section name="Ge beröm" id="{2CFBF676-A4BE-42E0-B6C4-280EC6F91911}">
          <p14:sldIdLst>
            <p14:sldId id="261"/>
            <p14:sldId id="262"/>
          </p14:sldIdLst>
        </p14:section>
        <p14:section name="Support och hjälp" id="{B23C534A-5265-4346-9B71-C0568B56987B}">
          <p14:sldIdLst>
            <p14:sldId id="264"/>
          </p14:sldIdLst>
        </p14:section>
        <p14:section name="Utvärdering" id="{6173C118-9FE0-4AF6-B701-039CF68A6046}">
          <p14:sldIdLst>
            <p14:sldId id="324"/>
          </p14:sldIdLst>
        </p14:section>
        <p14:section name="Tack!" id="{FFA64F7E-1B30-46AB-A7EA-9C15D09130A8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890" userDrawn="1">
          <p15:clr>
            <a:srgbClr val="A4A3A4"/>
          </p15:clr>
        </p15:guide>
        <p15:guide id="2" orient="horz" userDrawn="1">
          <p15:clr>
            <a:srgbClr val="A4A3A4"/>
          </p15:clr>
        </p15:guide>
        <p15:guide id="3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lin.bergvall@regionvasterbotten.se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50A0"/>
    <a:srgbClr val="143C1E"/>
    <a:srgbClr val="F5F5F5"/>
    <a:srgbClr val="4B4B4B"/>
    <a:srgbClr val="ECECEC"/>
    <a:srgbClr val="4D7579"/>
    <a:srgbClr val="004165"/>
    <a:srgbClr val="64A0C8"/>
    <a:srgbClr val="623D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16DA210-FB5B-4158-B5E0-FEB733F419B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llanmörkt forma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llanmörkt format 2 - Dekorfär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16DA210-FB5B-4158-B5E0-FEB733F419BA}" styleName="Ljust forma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72671"/>
  </p:normalViewPr>
  <p:slideViewPr>
    <p:cSldViewPr snapToGrid="0">
      <p:cViewPr varScale="1">
        <p:scale>
          <a:sx n="90" d="100"/>
          <a:sy n="90" d="100"/>
        </p:scale>
        <p:origin x="1976" y="200"/>
      </p:cViewPr>
      <p:guideLst>
        <p:guide orient="horz" pos="2890"/>
        <p:guide orient="horz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5.xml"/><Relationship Id="rId26" Type="http://schemas.openxmlformats.org/officeDocument/2006/relationships/slide" Target="slides/slide13.xml"/><Relationship Id="rId39" Type="http://schemas.openxmlformats.org/officeDocument/2006/relationships/font" Target="fonts/font3.fntdata"/><Relationship Id="rId21" Type="http://schemas.openxmlformats.org/officeDocument/2006/relationships/slide" Target="slides/slide8.xml"/><Relationship Id="rId34" Type="http://schemas.openxmlformats.org/officeDocument/2006/relationships/slide" Target="slides/slide21.xml"/><Relationship Id="rId42" Type="http://schemas.openxmlformats.org/officeDocument/2006/relationships/font" Target="fonts/font6.fntdata"/><Relationship Id="rId47" Type="http://schemas.openxmlformats.org/officeDocument/2006/relationships/font" Target="fonts/font11.fntdata"/><Relationship Id="rId50" Type="http://schemas.openxmlformats.org/officeDocument/2006/relationships/font" Target="fonts/font14.fntdata"/><Relationship Id="rId55" Type="http://schemas.openxmlformats.org/officeDocument/2006/relationships/presProps" Target="presProps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3.xml"/><Relationship Id="rId29" Type="http://schemas.openxmlformats.org/officeDocument/2006/relationships/slide" Target="slides/slide16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1.xml"/><Relationship Id="rId32" Type="http://schemas.openxmlformats.org/officeDocument/2006/relationships/slide" Target="slides/slide19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font" Target="fonts/font9.fntdata"/><Relationship Id="rId53" Type="http://schemas.openxmlformats.org/officeDocument/2006/relationships/font" Target="fonts/font17.fntdata"/><Relationship Id="rId58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9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30" Type="http://schemas.openxmlformats.org/officeDocument/2006/relationships/slide" Target="slides/slide17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7.fntdata"/><Relationship Id="rId48" Type="http://schemas.openxmlformats.org/officeDocument/2006/relationships/font" Target="fonts/font12.fntdata"/><Relationship Id="rId56" Type="http://schemas.openxmlformats.org/officeDocument/2006/relationships/viewProps" Target="viewProps.xml"/><Relationship Id="rId8" Type="http://schemas.openxmlformats.org/officeDocument/2006/relationships/slideMaster" Target="slideMasters/slideMaster5.xml"/><Relationship Id="rId51" Type="http://schemas.openxmlformats.org/officeDocument/2006/relationships/font" Target="fonts/font15.fntdata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33" Type="http://schemas.openxmlformats.org/officeDocument/2006/relationships/slide" Target="slides/slide20.xml"/><Relationship Id="rId38" Type="http://schemas.openxmlformats.org/officeDocument/2006/relationships/font" Target="fonts/font2.fntdata"/><Relationship Id="rId46" Type="http://schemas.openxmlformats.org/officeDocument/2006/relationships/font" Target="fonts/font10.fntdata"/><Relationship Id="rId20" Type="http://schemas.openxmlformats.org/officeDocument/2006/relationships/slide" Target="slides/slide7.xml"/><Relationship Id="rId41" Type="http://schemas.openxmlformats.org/officeDocument/2006/relationships/font" Target="fonts/font5.fntdata"/><Relationship Id="rId54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slide" Target="slides/slide15.xml"/><Relationship Id="rId36" Type="http://schemas.openxmlformats.org/officeDocument/2006/relationships/handoutMaster" Target="handoutMasters/handoutMaster1.xml"/><Relationship Id="rId49" Type="http://schemas.openxmlformats.org/officeDocument/2006/relationships/font" Target="fonts/font13.fntdata"/><Relationship Id="rId57" Type="http://schemas.openxmlformats.org/officeDocument/2006/relationships/theme" Target="theme/theme1.xml"/><Relationship Id="rId10" Type="http://schemas.openxmlformats.org/officeDocument/2006/relationships/slideMaster" Target="slideMasters/slideMaster7.xml"/><Relationship Id="rId31" Type="http://schemas.openxmlformats.org/officeDocument/2006/relationships/slide" Target="slides/slide18.xml"/><Relationship Id="rId44" Type="http://schemas.openxmlformats.org/officeDocument/2006/relationships/font" Target="fonts/font8.fntdata"/><Relationship Id="rId52" Type="http://schemas.openxmlformats.org/officeDocument/2006/relationships/font" Target="fonts/font16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1AECAC-653B-48AE-A358-3A697BE33C9F}" type="datetimeFigureOut">
              <a:rPr lang="sv-SE" smtClean="0"/>
              <a:t>2025-02-10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821783-9DFF-4445-BF7A-AB5326FAAB1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472086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B03068-D66A-40C9-82F9-656160FB7124}" type="datetimeFigureOut">
              <a:rPr lang="sv-SE" smtClean="0"/>
              <a:t>2025-02-10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7307B5-53E0-410B-9BE0-8C5E1504898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587773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>
              <a:solidFill>
                <a:srgbClr val="5B5FC7"/>
              </a:solidFill>
              <a:latin typeface="-apple-system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7307B5-53E0-410B-9BE0-8C5E15048987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937893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7307B5-53E0-410B-9BE0-8C5E15048987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41449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8E8C7E-2FE3-EA61-15BA-CA201EAB31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2EFE60E8-79CC-29FB-77A9-B6D5227642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94876213-967B-3D20-AF68-F55381EFF5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3B5A4C18-5201-16A8-A59F-94CC54EB31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7307B5-53E0-410B-9BE0-8C5E15048987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18172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8CB0B8-FE91-4005-4E14-631ABF6F8E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B207DF11-87DE-8727-47E5-6179303217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6990B886-66D4-8177-D394-8EBFC1F87A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542A3B21-CCAB-CF9A-EBD2-1694CE8F44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7307B5-53E0-410B-9BE0-8C5E15048987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49900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7307B5-53E0-410B-9BE0-8C5E15048987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580608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7307B5-53E0-410B-9BE0-8C5E15048987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470088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7307B5-53E0-410B-9BE0-8C5E15048987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1478318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7307B5-53E0-410B-9BE0-8C5E15048987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7531060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7307B5-53E0-410B-9BE0-8C5E15048987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4909734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7307B5-53E0-410B-9BE0-8C5E15048987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6889185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>
              <a:solidFill>
                <a:srgbClr val="5B5FC7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7307B5-53E0-410B-9BE0-8C5E15048987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83114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>
              <a:ea typeface="Calibri"/>
              <a:cs typeface="Calibri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7307B5-53E0-410B-9BE0-8C5E15048987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1794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7307B5-53E0-410B-9BE0-8C5E15048987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936676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7307B5-53E0-410B-9BE0-8C5E15048987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152767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7307B5-53E0-410B-9BE0-8C5E15048987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518310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7307B5-53E0-410B-9BE0-8C5E15048987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302551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7307B5-53E0-410B-9BE0-8C5E15048987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67823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3C5E66-5ACF-1989-1F1C-8073B86583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E5CC627C-C02A-550D-9E64-4D3C9E1C7F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7BA917AD-E569-292C-9F03-8219BF79E7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833438" lvl="1" indent="-457200"/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37B55455-A3F7-02FD-5B05-EBE68FC1D7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7307B5-53E0-410B-9BE0-8C5E15048987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04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7307B5-53E0-410B-9BE0-8C5E15048987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637040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9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9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9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9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9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9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9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9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0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0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0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0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0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0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0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0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0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0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0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0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0.xml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0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sida, vi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709818D8-7716-4778-AF23-239EFFDC7E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69010" y="5735100"/>
            <a:ext cx="1565428" cy="502211"/>
          </a:xfrm>
          <a:prstGeom prst="rect">
            <a:avLst/>
          </a:prstGeom>
        </p:spPr>
      </p:pic>
      <p:sp>
        <p:nvSpPr>
          <p:cNvPr id="8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623392" y="4264064"/>
            <a:ext cx="10813025" cy="677104"/>
          </a:xfrm>
        </p:spPr>
        <p:txBody>
          <a:bodyPr/>
          <a:lstStyle>
            <a:lvl1pPr algn="ctr">
              <a:defRPr sz="2800" baseline="0">
                <a:solidFill>
                  <a:srgbClr val="004165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FFFFFF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7" name="Rubrik 1"/>
          <p:cNvSpPr>
            <a:spLocks noGrp="1"/>
          </p:cNvSpPr>
          <p:nvPr>
            <p:ph type="title" hasCustomPrompt="1"/>
          </p:nvPr>
        </p:nvSpPr>
        <p:spPr>
          <a:xfrm>
            <a:off x="623392" y="1411200"/>
            <a:ext cx="10813025" cy="2700000"/>
          </a:xfrm>
        </p:spPr>
        <p:txBody>
          <a:bodyPr anchor="b" anchorCtr="0"/>
          <a:lstStyle>
            <a:lvl1pPr algn="ctr">
              <a:defRPr sz="7200" baseline="0">
                <a:solidFill>
                  <a:srgbClr val="004165"/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sv-SE" i="0"/>
              <a:t>Klicka här för att lägga till h</a:t>
            </a:r>
            <a:r>
              <a:rPr lang="sv-SE"/>
              <a:t>uvudrubrik</a:t>
            </a:r>
          </a:p>
        </p:txBody>
      </p:sp>
    </p:spTree>
    <p:extLst>
      <p:ext uri="{BB962C8B-B14F-4D97-AF65-F5344CB8AC3E}">
        <p14:creationId xmlns:p14="http://schemas.microsoft.com/office/powerpoint/2010/main" val="41137131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kel textsida, logo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64401F7D-3A9E-4FA5-B7B0-D6349C76EC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69010" y="5735100"/>
            <a:ext cx="1565428" cy="502211"/>
          </a:xfrm>
          <a:prstGeom prst="rect">
            <a:avLst/>
          </a:prstGeom>
        </p:spPr>
      </p:pic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8"/>
            <a:ext cx="10972800" cy="3641725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chemeClr val="tx1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1691084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tRuta"/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chemeClr val="tx1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9"/>
            <a:ext cx="10972800" cy="227424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chemeClr val="tx1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18769900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bild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tRuta"/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chemeClr val="tx1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sp>
        <p:nvSpPr>
          <p:cNvPr id="10" name="Bild"/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4574880"/>
          </a:xfrm>
        </p:spPr>
        <p:txBody>
          <a:bodyPr anchor="ctr">
            <a:normAutofit/>
          </a:bodyPr>
          <a:lstStyle>
            <a:lvl1pPr algn="ctr">
              <a:defRPr sz="1400">
                <a:latin typeface="Open Sans Light"/>
                <a:cs typeface="Open Sans Light"/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484787"/>
            <a:ext cx="5102357" cy="2664297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404664"/>
            <a:ext cx="5102357" cy="1041380"/>
          </a:xfrm>
        </p:spPr>
        <p:txBody>
          <a:bodyPr>
            <a:noAutofit/>
          </a:bodyPr>
          <a:lstStyle>
            <a:lvl1pPr algn="l">
              <a:defRPr sz="2400" baseline="0">
                <a:solidFill>
                  <a:schemeClr val="tx1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41230552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kel textsida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8"/>
            <a:ext cx="10972800" cy="3641725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chemeClr val="tx1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32542035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sida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A9DD0FFD-B927-4E37-AB77-870D7BD3F0A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 anchor="ctr" anchorCtr="1"/>
          <a:lstStyle>
            <a:lvl1pPr algn="ctr"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500"/>
              </a:spcAft>
              <a:buClrTx/>
              <a:buSzTx/>
              <a:buFont typeface="Arial"/>
              <a:buNone/>
              <a:tabLst/>
              <a:defRPr/>
            </a:pPr>
            <a:r>
              <a:rPr lang="sv-SE"/>
              <a:t>Klicka på ikonen för att lägga till en bild</a:t>
            </a:r>
          </a:p>
          <a:p>
            <a:endParaRPr lang="sv-SE"/>
          </a:p>
        </p:txBody>
      </p:sp>
      <p:sp>
        <p:nvSpPr>
          <p:cNvPr id="3" name="Rubrik">
            <a:extLst>
              <a:ext uri="{FF2B5EF4-FFF2-40B4-BE49-F238E27FC236}">
                <a16:creationId xmlns:a16="http://schemas.microsoft.com/office/drawing/2014/main" id="{51B6598D-1A35-48A8-A6AF-409BC5B194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73080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chemeClr val="tx1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bildrubrik. Dölj denna textbehållare om du inte vill att rubriken ska synas.</a:t>
            </a:r>
          </a:p>
        </p:txBody>
      </p:sp>
    </p:spTree>
    <p:extLst>
      <p:ext uri="{BB962C8B-B14F-4D97-AF65-F5344CB8AC3E}">
        <p14:creationId xmlns:p14="http://schemas.microsoft.com/office/powerpoint/2010/main" val="947643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logo">
    <p:bg>
      <p:bgPr>
        <a:solidFill>
          <a:srgbClr val="4B4B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tRuta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68677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5071C513-C6EF-441A-8A36-C09BB4B2AE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69010" y="5735100"/>
            <a:ext cx="1565428" cy="502211"/>
          </a:xfrm>
          <a:prstGeom prst="rect">
            <a:avLst/>
          </a:prstGeom>
        </p:spPr>
      </p:pic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9"/>
            <a:ext cx="10972800" cy="227424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37510588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bild, logo">
    <p:bg>
      <p:bgPr>
        <a:solidFill>
          <a:srgbClr val="4B4B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tRuta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E358CBB4-950A-441E-B639-45D5876368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69010" y="5735100"/>
            <a:ext cx="1565428" cy="502211"/>
          </a:xfrm>
          <a:prstGeom prst="rect">
            <a:avLst/>
          </a:prstGeom>
        </p:spPr>
      </p:pic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sp>
        <p:nvSpPr>
          <p:cNvPr id="10" name="Bild"/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4574880"/>
          </a:xfrm>
        </p:spPr>
        <p:txBody>
          <a:bodyPr anchor="ctr">
            <a:normAutofit/>
          </a:bodyPr>
          <a:lstStyle>
            <a:lvl1pPr algn="ctr">
              <a:defRPr sz="1400">
                <a:latin typeface="Open Sans Light"/>
                <a:cs typeface="Open Sans Light"/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484787"/>
            <a:ext cx="5102357" cy="2664297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404664"/>
            <a:ext cx="5102357" cy="1041380"/>
          </a:xfrm>
        </p:spPr>
        <p:txBody>
          <a:bodyPr>
            <a:noAutofit/>
          </a:bodyPr>
          <a:lstStyle>
            <a:lvl1pPr algn="l">
              <a:defRPr sz="24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35622679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kel textsida, logo">
    <p:bg>
      <p:bgPr>
        <a:solidFill>
          <a:srgbClr val="4B4B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gotyp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8306" y="5745600"/>
            <a:ext cx="1568111" cy="489600"/>
          </a:xfrm>
          <a:prstGeom prst="rect">
            <a:avLst/>
          </a:prstGeom>
        </p:spPr>
      </p:pic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8"/>
            <a:ext cx="10972800" cy="3641725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771992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">
    <p:bg>
      <p:bgPr>
        <a:solidFill>
          <a:srgbClr val="4B4B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tRuta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9"/>
            <a:ext cx="10972800" cy="227424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41929775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bild">
    <p:bg>
      <p:bgPr>
        <a:solidFill>
          <a:srgbClr val="4B4B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tRuta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39420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sp>
        <p:nvSpPr>
          <p:cNvPr id="10" name="Bild"/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4574880"/>
          </a:xfrm>
        </p:spPr>
        <p:txBody>
          <a:bodyPr anchor="ctr">
            <a:normAutofit/>
          </a:bodyPr>
          <a:lstStyle>
            <a:lvl1pPr algn="ctr">
              <a:defRPr sz="1400">
                <a:latin typeface="Open Sans Light"/>
                <a:cs typeface="Open Sans Light"/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484787"/>
            <a:ext cx="5102357" cy="2664297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404664"/>
            <a:ext cx="5102357" cy="1041380"/>
          </a:xfrm>
        </p:spPr>
        <p:txBody>
          <a:bodyPr>
            <a:noAutofit/>
          </a:bodyPr>
          <a:lstStyle>
            <a:lvl1pPr algn="l">
              <a:defRPr sz="24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37819419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sida, aska">
    <p:bg>
      <p:bgPr>
        <a:solidFill>
          <a:srgbClr val="4B4B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ogotyp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8306" y="5745600"/>
            <a:ext cx="1568111" cy="489600"/>
          </a:xfrm>
          <a:prstGeom prst="rect">
            <a:avLst/>
          </a:prstGeom>
        </p:spPr>
      </p:pic>
      <p:sp>
        <p:nvSpPr>
          <p:cNvPr id="8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623392" y="4264064"/>
            <a:ext cx="10813025" cy="677104"/>
          </a:xfrm>
        </p:spPr>
        <p:txBody>
          <a:bodyPr/>
          <a:lstStyle>
            <a:lvl1pPr algn="ctr">
              <a:defRPr sz="2800" baseline="0">
                <a:solidFill>
                  <a:srgbClr val="FFFFF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FFFFFF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7" name="Rubrik 1"/>
          <p:cNvSpPr>
            <a:spLocks noGrp="1"/>
          </p:cNvSpPr>
          <p:nvPr>
            <p:ph type="title" hasCustomPrompt="1"/>
          </p:nvPr>
        </p:nvSpPr>
        <p:spPr>
          <a:xfrm>
            <a:off x="623392" y="1412776"/>
            <a:ext cx="10813025" cy="2700000"/>
          </a:xfrm>
        </p:spPr>
        <p:txBody>
          <a:bodyPr anchor="b" anchorCtr="0"/>
          <a:lstStyle>
            <a:lvl1pPr algn="ctr">
              <a:defRPr sz="7200" baseline="0">
                <a:solidFill>
                  <a:srgbClr val="FFFFFF"/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sv-SE" i="0"/>
              <a:t>Klicka här för att lägga till h</a:t>
            </a:r>
            <a:r>
              <a:rPr lang="sv-SE"/>
              <a:t>uvudrubrik</a:t>
            </a:r>
          </a:p>
        </p:txBody>
      </p:sp>
    </p:spTree>
    <p:extLst>
      <p:ext uri="{BB962C8B-B14F-4D97-AF65-F5344CB8AC3E}">
        <p14:creationId xmlns:p14="http://schemas.microsoft.com/office/powerpoint/2010/main" val="4686903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kel textsida">
    <p:bg>
      <p:bgPr>
        <a:solidFill>
          <a:srgbClr val="4B4B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8"/>
            <a:ext cx="10972800" cy="3641725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3559740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logo">
    <p:bg>
      <p:bgPr>
        <a:solidFill>
          <a:srgbClr val="143C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tRuta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ADF8871B-D1E0-4796-8288-D3756DE7EF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69010" y="5735100"/>
            <a:ext cx="1565428" cy="502211"/>
          </a:xfrm>
          <a:prstGeom prst="rect">
            <a:avLst/>
          </a:prstGeom>
        </p:spPr>
      </p:pic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9"/>
            <a:ext cx="10972800" cy="227424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21503266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bild, logo">
    <p:bg>
      <p:bgPr>
        <a:solidFill>
          <a:srgbClr val="143C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tRuta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8B27D262-E41D-4C88-9059-0B4710DCEB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69010" y="5735100"/>
            <a:ext cx="1565428" cy="502211"/>
          </a:xfrm>
          <a:prstGeom prst="rect">
            <a:avLst/>
          </a:prstGeom>
        </p:spPr>
      </p:pic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sp>
        <p:nvSpPr>
          <p:cNvPr id="10" name="Bild"/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4574880"/>
          </a:xfrm>
        </p:spPr>
        <p:txBody>
          <a:bodyPr anchor="ctr">
            <a:normAutofit/>
          </a:bodyPr>
          <a:lstStyle>
            <a:lvl1pPr algn="ctr">
              <a:defRPr sz="1400">
                <a:latin typeface="Open Sans Light"/>
                <a:cs typeface="Open Sans Light"/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484787"/>
            <a:ext cx="5102357" cy="2664297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404664"/>
            <a:ext cx="5102357" cy="1041380"/>
          </a:xfrm>
        </p:spPr>
        <p:txBody>
          <a:bodyPr>
            <a:noAutofit/>
          </a:bodyPr>
          <a:lstStyle>
            <a:lvl1pPr algn="l">
              <a:defRPr sz="24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413692655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kel textsida, logo">
    <p:bg>
      <p:bgPr>
        <a:solidFill>
          <a:srgbClr val="143C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gotyp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8306" y="5745600"/>
            <a:ext cx="1568111" cy="489600"/>
          </a:xfrm>
          <a:prstGeom prst="rect">
            <a:avLst/>
          </a:prstGeom>
        </p:spPr>
      </p:pic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8"/>
            <a:ext cx="10972800" cy="3641725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243516513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">
    <p:bg>
      <p:bgPr>
        <a:solidFill>
          <a:srgbClr val="143C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tRuta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9"/>
            <a:ext cx="10972800" cy="227424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36110178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bild">
    <p:bg>
      <p:bgPr>
        <a:solidFill>
          <a:srgbClr val="143C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tRuta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sp>
        <p:nvSpPr>
          <p:cNvPr id="10" name="Bild"/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4574880"/>
          </a:xfrm>
        </p:spPr>
        <p:txBody>
          <a:bodyPr anchor="ctr">
            <a:normAutofit/>
          </a:bodyPr>
          <a:lstStyle>
            <a:lvl1pPr algn="ctr">
              <a:defRPr sz="1400">
                <a:latin typeface="Open Sans Light"/>
                <a:cs typeface="Open Sans Light"/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484787"/>
            <a:ext cx="5102357" cy="2664297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404664"/>
            <a:ext cx="5102357" cy="1041380"/>
          </a:xfrm>
        </p:spPr>
        <p:txBody>
          <a:bodyPr>
            <a:noAutofit/>
          </a:bodyPr>
          <a:lstStyle>
            <a:lvl1pPr algn="l">
              <a:defRPr sz="24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409572635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kel textsida">
    <p:bg>
      <p:bgPr>
        <a:solidFill>
          <a:srgbClr val="143C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8"/>
            <a:ext cx="10972800" cy="3641725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282542221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ubriksida, skog">
    <p:bg>
      <p:bgPr>
        <a:solidFill>
          <a:srgbClr val="143C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gotyp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8306" y="5745600"/>
            <a:ext cx="1568111" cy="489600"/>
          </a:xfrm>
          <a:prstGeom prst="rect">
            <a:avLst/>
          </a:prstGeom>
        </p:spPr>
      </p:pic>
      <p:sp>
        <p:nvSpPr>
          <p:cNvPr id="8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623392" y="4264064"/>
            <a:ext cx="10813025" cy="677104"/>
          </a:xfrm>
        </p:spPr>
        <p:txBody>
          <a:bodyPr/>
          <a:lstStyle>
            <a:lvl1pPr algn="ctr">
              <a:defRPr sz="2800" baseline="0">
                <a:solidFill>
                  <a:srgbClr val="FFFFF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FFFFFF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7" name="Rubrik 1"/>
          <p:cNvSpPr>
            <a:spLocks noGrp="1"/>
          </p:cNvSpPr>
          <p:nvPr>
            <p:ph type="title" hasCustomPrompt="1"/>
          </p:nvPr>
        </p:nvSpPr>
        <p:spPr>
          <a:xfrm>
            <a:off x="623392" y="1411200"/>
            <a:ext cx="10813025" cy="2700000"/>
          </a:xfrm>
        </p:spPr>
        <p:txBody>
          <a:bodyPr anchor="b" anchorCtr="0"/>
          <a:lstStyle>
            <a:lvl1pPr algn="ctr">
              <a:defRPr sz="7200" baseline="0">
                <a:solidFill>
                  <a:srgbClr val="FFFFFF"/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sv-SE" i="0"/>
              <a:t>Klicka här för att lägga till h</a:t>
            </a:r>
            <a:r>
              <a:rPr lang="sv-SE"/>
              <a:t>uvudrubrik</a:t>
            </a:r>
          </a:p>
        </p:txBody>
      </p:sp>
    </p:spTree>
    <p:extLst>
      <p:ext uri="{BB962C8B-B14F-4D97-AF65-F5344CB8AC3E}">
        <p14:creationId xmlns:p14="http://schemas.microsoft.com/office/powerpoint/2010/main" val="411099888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logo">
    <p:bg>
      <p:bgPr>
        <a:solidFill>
          <a:srgbClr val="0041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tRuta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CEF9F053-DD82-4533-8A8B-F8BA238E3B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69010" y="5735100"/>
            <a:ext cx="1565428" cy="502211"/>
          </a:xfrm>
          <a:prstGeom prst="rect">
            <a:avLst/>
          </a:prstGeom>
        </p:spPr>
      </p:pic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9"/>
            <a:ext cx="10972800" cy="227424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7771704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bild, logo">
    <p:bg>
      <p:bgPr>
        <a:solidFill>
          <a:srgbClr val="0041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tRuta"/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BA070A1E-78D0-4324-A251-15AAB397F0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69010" y="5735100"/>
            <a:ext cx="1565428" cy="502211"/>
          </a:xfrm>
          <a:prstGeom prst="rect">
            <a:avLst/>
          </a:prstGeom>
        </p:spPr>
      </p:pic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sp>
        <p:nvSpPr>
          <p:cNvPr id="10" name="Bild"/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4574880"/>
          </a:xfrm>
        </p:spPr>
        <p:txBody>
          <a:bodyPr anchor="ctr">
            <a:normAutofit/>
          </a:bodyPr>
          <a:lstStyle>
            <a:lvl1pPr algn="ctr">
              <a:defRPr sz="1400">
                <a:latin typeface="Open Sans Light"/>
                <a:cs typeface="Open Sans Light"/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484787"/>
            <a:ext cx="5102357" cy="2664297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404664"/>
            <a:ext cx="5102357" cy="1041380"/>
          </a:xfrm>
        </p:spPr>
        <p:txBody>
          <a:bodyPr>
            <a:noAutofit/>
          </a:bodyPr>
          <a:lstStyle>
            <a:lvl1pPr algn="l">
              <a:defRPr sz="24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2625608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sida, skog">
    <p:bg>
      <p:bgPr>
        <a:solidFill>
          <a:srgbClr val="143C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gotyp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8306" y="5745600"/>
            <a:ext cx="1568111" cy="489600"/>
          </a:xfrm>
          <a:prstGeom prst="rect">
            <a:avLst/>
          </a:prstGeom>
        </p:spPr>
      </p:pic>
      <p:sp>
        <p:nvSpPr>
          <p:cNvPr id="8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623392" y="4264064"/>
            <a:ext cx="10813025" cy="677104"/>
          </a:xfrm>
        </p:spPr>
        <p:txBody>
          <a:bodyPr/>
          <a:lstStyle>
            <a:lvl1pPr algn="ctr">
              <a:defRPr sz="2800" baseline="0">
                <a:solidFill>
                  <a:srgbClr val="FFFFF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FFFFFF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7" name="Rubrik 1"/>
          <p:cNvSpPr>
            <a:spLocks noGrp="1"/>
          </p:cNvSpPr>
          <p:nvPr>
            <p:ph type="title" hasCustomPrompt="1"/>
          </p:nvPr>
        </p:nvSpPr>
        <p:spPr>
          <a:xfrm>
            <a:off x="623392" y="1411200"/>
            <a:ext cx="10813025" cy="2700000"/>
          </a:xfrm>
        </p:spPr>
        <p:txBody>
          <a:bodyPr anchor="b" anchorCtr="0"/>
          <a:lstStyle>
            <a:lvl1pPr algn="ctr">
              <a:defRPr sz="7200" baseline="0">
                <a:solidFill>
                  <a:srgbClr val="FFFFFF"/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sv-SE" i="0"/>
              <a:t>Klicka här för att lägga till h</a:t>
            </a:r>
            <a:r>
              <a:rPr lang="sv-SE"/>
              <a:t>uvudrubrik</a:t>
            </a:r>
          </a:p>
        </p:txBody>
      </p:sp>
    </p:spTree>
    <p:extLst>
      <p:ext uri="{BB962C8B-B14F-4D97-AF65-F5344CB8AC3E}">
        <p14:creationId xmlns:p14="http://schemas.microsoft.com/office/powerpoint/2010/main" val="351039715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kel textsida, logo">
    <p:bg>
      <p:bgPr>
        <a:solidFill>
          <a:srgbClr val="0041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gotyp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8306" y="5745600"/>
            <a:ext cx="1568111" cy="489600"/>
          </a:xfrm>
          <a:prstGeom prst="rect">
            <a:avLst/>
          </a:prstGeom>
        </p:spPr>
      </p:pic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8"/>
            <a:ext cx="10972800" cy="3641725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362435659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">
    <p:bg>
      <p:bgPr>
        <a:solidFill>
          <a:srgbClr val="0041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tRuta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9"/>
            <a:ext cx="10972800" cy="227424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205278583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bild">
    <p:bg>
      <p:bgPr>
        <a:solidFill>
          <a:srgbClr val="0041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tRuta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0927" y="4574880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sp>
        <p:nvSpPr>
          <p:cNvPr id="10" name="Bild"/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4574880"/>
          </a:xfrm>
        </p:spPr>
        <p:txBody>
          <a:bodyPr anchor="ctr">
            <a:normAutofit/>
          </a:bodyPr>
          <a:lstStyle>
            <a:lvl1pPr algn="ctr">
              <a:defRPr sz="1400">
                <a:latin typeface="Open Sans Light"/>
                <a:cs typeface="Open Sans Light"/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484787"/>
            <a:ext cx="5102357" cy="2664297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404664"/>
            <a:ext cx="5102357" cy="1041380"/>
          </a:xfrm>
        </p:spPr>
        <p:txBody>
          <a:bodyPr>
            <a:noAutofit/>
          </a:bodyPr>
          <a:lstStyle>
            <a:lvl1pPr algn="l">
              <a:defRPr sz="24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8377297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kel textsida">
    <p:bg>
      <p:bgPr>
        <a:solidFill>
          <a:srgbClr val="0041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8"/>
            <a:ext cx="10972800" cy="3641725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213279104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logo">
    <p:bg>
      <p:bgPr>
        <a:solidFill>
          <a:srgbClr val="ECEC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tRuta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DB3FB94D-3161-46C4-8B95-A74D8FB507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69010" y="5735100"/>
            <a:ext cx="1565428" cy="502211"/>
          </a:xfrm>
          <a:prstGeom prst="rect">
            <a:avLst/>
          </a:prstGeom>
        </p:spPr>
      </p:pic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9"/>
            <a:ext cx="10972800" cy="227424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4B4B4B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243732951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bild, logo">
    <p:bg>
      <p:bgPr>
        <a:solidFill>
          <a:srgbClr val="ECEC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tRuta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FF01B3B4-B64D-4652-A117-98B5664CF1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69010" y="5735100"/>
            <a:ext cx="1565428" cy="502211"/>
          </a:xfrm>
          <a:prstGeom prst="rect">
            <a:avLst/>
          </a:prstGeom>
        </p:spPr>
      </p:pic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sp>
        <p:nvSpPr>
          <p:cNvPr id="10" name="Bild"/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4574880"/>
          </a:xfrm>
        </p:spPr>
        <p:txBody>
          <a:bodyPr anchor="ctr">
            <a:normAutofit/>
          </a:bodyPr>
          <a:lstStyle>
            <a:lvl1pPr algn="ctr">
              <a:defRPr sz="1400">
                <a:latin typeface="Open Sans Light"/>
                <a:cs typeface="Open Sans Light"/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484787"/>
            <a:ext cx="5102357" cy="2664297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>
                <a:solidFill>
                  <a:srgbClr val="4B4B4B"/>
                </a:solidFill>
              </a:defRPr>
            </a:lvl1pPr>
            <a:lvl2pPr>
              <a:defRPr>
                <a:solidFill>
                  <a:srgbClr val="4B4B4B"/>
                </a:solidFill>
              </a:defRPr>
            </a:lvl2pPr>
            <a:lvl3pPr>
              <a:defRPr>
                <a:solidFill>
                  <a:srgbClr val="4B4B4B"/>
                </a:solidFill>
              </a:defRPr>
            </a:lvl3pPr>
            <a:lvl4pPr>
              <a:defRPr>
                <a:solidFill>
                  <a:srgbClr val="4B4B4B"/>
                </a:solidFill>
              </a:defRPr>
            </a:lvl4pPr>
            <a:lvl5pPr>
              <a:defRPr>
                <a:solidFill>
                  <a:srgbClr val="4B4B4B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404664"/>
            <a:ext cx="5102357" cy="1041380"/>
          </a:xfrm>
        </p:spPr>
        <p:txBody>
          <a:bodyPr>
            <a:noAutofit/>
          </a:bodyPr>
          <a:lstStyle>
            <a:lvl1pPr algn="l">
              <a:defRPr sz="2400" baseline="0">
                <a:solidFill>
                  <a:srgbClr val="4B4B4B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276386160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kel textsida, logo">
    <p:bg>
      <p:bgPr>
        <a:solidFill>
          <a:srgbClr val="ECEC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0457F0F3-4FDF-44D6-9AC1-780AA577F8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69010" y="5735100"/>
            <a:ext cx="1565428" cy="502211"/>
          </a:xfrm>
          <a:prstGeom prst="rect">
            <a:avLst/>
          </a:prstGeom>
        </p:spPr>
      </p:pic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8"/>
            <a:ext cx="10972800" cy="3641725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4B4B4B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350911000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">
    <p:bg>
      <p:bgPr>
        <a:solidFill>
          <a:srgbClr val="ECEC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tRuta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9"/>
            <a:ext cx="10972800" cy="227424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4B4B4B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2298333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bild">
    <p:bg>
      <p:bgPr>
        <a:solidFill>
          <a:srgbClr val="ECEC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tRuta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sp>
        <p:nvSpPr>
          <p:cNvPr id="10" name="Bild"/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4574880"/>
          </a:xfrm>
        </p:spPr>
        <p:txBody>
          <a:bodyPr anchor="ctr">
            <a:normAutofit/>
          </a:bodyPr>
          <a:lstStyle>
            <a:lvl1pPr algn="ctr">
              <a:defRPr sz="1400">
                <a:latin typeface="Open Sans Light"/>
                <a:cs typeface="Open Sans Light"/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484787"/>
            <a:ext cx="5102357" cy="2664297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404664"/>
            <a:ext cx="5102357" cy="1041380"/>
          </a:xfrm>
        </p:spPr>
        <p:txBody>
          <a:bodyPr>
            <a:noAutofit/>
          </a:bodyPr>
          <a:lstStyle>
            <a:lvl1pPr algn="l">
              <a:defRPr sz="2400" baseline="0">
                <a:solidFill>
                  <a:srgbClr val="4B4B4B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365513329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kel textsida">
    <p:bg>
      <p:bgPr>
        <a:solidFill>
          <a:srgbClr val="ECEC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8"/>
            <a:ext cx="10972800" cy="3641725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4B4B4B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3209899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sida, vinternatt">
    <p:bg>
      <p:bgPr>
        <a:solidFill>
          <a:srgbClr val="0041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gotyp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8306" y="5745600"/>
            <a:ext cx="1568111" cy="489600"/>
          </a:xfrm>
          <a:prstGeom prst="rect">
            <a:avLst/>
          </a:prstGeom>
        </p:spPr>
      </p:pic>
      <p:sp>
        <p:nvSpPr>
          <p:cNvPr id="8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623392" y="4264064"/>
            <a:ext cx="10813025" cy="677104"/>
          </a:xfrm>
        </p:spPr>
        <p:txBody>
          <a:bodyPr/>
          <a:lstStyle>
            <a:lvl1pPr algn="ctr">
              <a:defRPr sz="2800" baseline="0">
                <a:solidFill>
                  <a:srgbClr val="FFFFF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FFFFFF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7" name="Rubrik 1"/>
          <p:cNvSpPr>
            <a:spLocks noGrp="1"/>
          </p:cNvSpPr>
          <p:nvPr>
            <p:ph type="title" hasCustomPrompt="1"/>
          </p:nvPr>
        </p:nvSpPr>
        <p:spPr>
          <a:xfrm>
            <a:off x="623392" y="1411200"/>
            <a:ext cx="10813025" cy="2700000"/>
          </a:xfrm>
        </p:spPr>
        <p:txBody>
          <a:bodyPr anchor="b" anchorCtr="0"/>
          <a:lstStyle>
            <a:lvl1pPr algn="ctr">
              <a:defRPr sz="7200" baseline="0">
                <a:solidFill>
                  <a:srgbClr val="FFFFFF"/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sv-SE" i="0"/>
              <a:t>Klicka här för att lägga till h</a:t>
            </a:r>
            <a:r>
              <a:rPr lang="sv-SE"/>
              <a:t>uvudrubrik</a:t>
            </a:r>
          </a:p>
        </p:txBody>
      </p:sp>
    </p:spTree>
    <p:extLst>
      <p:ext uri="{BB962C8B-B14F-4D97-AF65-F5344CB8AC3E}">
        <p14:creationId xmlns:p14="http://schemas.microsoft.com/office/powerpoint/2010/main" val="266413784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logo">
    <p:bg>
      <p:bgPr>
        <a:solidFill>
          <a:srgbClr val="623D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tRuta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33C55D96-6339-46F4-84C4-A68C08F3D1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70546" y="5717940"/>
            <a:ext cx="1565428" cy="502211"/>
          </a:xfrm>
          <a:prstGeom prst="rect">
            <a:avLst/>
          </a:prstGeom>
        </p:spPr>
      </p:pic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9"/>
            <a:ext cx="10972800" cy="227424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340086596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bild, logo">
    <p:bg>
      <p:bgPr>
        <a:solidFill>
          <a:srgbClr val="623D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tRuta"/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452887C3-708B-4EA3-89EB-45BF6146B08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69010" y="5735100"/>
            <a:ext cx="1565428" cy="502211"/>
          </a:xfrm>
          <a:prstGeom prst="rect">
            <a:avLst/>
          </a:prstGeom>
        </p:spPr>
      </p:pic>
      <p:sp>
        <p:nvSpPr>
          <p:cNvPr id="10" name="Bild"/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4574880"/>
          </a:xfrm>
        </p:spPr>
        <p:txBody>
          <a:bodyPr anchor="ctr">
            <a:normAutofit/>
          </a:bodyPr>
          <a:lstStyle>
            <a:lvl1pPr algn="ctr">
              <a:defRPr sz="1400">
                <a:latin typeface="Open Sans Light"/>
                <a:cs typeface="Open Sans Light"/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484787"/>
            <a:ext cx="5102357" cy="2664297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404664"/>
            <a:ext cx="5102357" cy="1041380"/>
          </a:xfrm>
        </p:spPr>
        <p:txBody>
          <a:bodyPr>
            <a:noAutofit/>
          </a:bodyPr>
          <a:lstStyle>
            <a:lvl1pPr algn="l">
              <a:defRPr sz="24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411440843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kel textsida, logo">
    <p:bg>
      <p:bgPr>
        <a:solidFill>
          <a:srgbClr val="623D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gotyp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8306" y="5745600"/>
            <a:ext cx="1568111" cy="489600"/>
          </a:xfrm>
          <a:prstGeom prst="rect">
            <a:avLst/>
          </a:prstGeom>
        </p:spPr>
      </p:pic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8"/>
            <a:ext cx="10972800" cy="3641725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221255565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">
    <p:bg>
      <p:bgPr>
        <a:solidFill>
          <a:srgbClr val="623D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tRuta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9"/>
            <a:ext cx="10972800" cy="227424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106601852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bild">
    <p:bg>
      <p:bgPr>
        <a:solidFill>
          <a:srgbClr val="623D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tRuta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sp>
        <p:nvSpPr>
          <p:cNvPr id="10" name="Bild"/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4574880"/>
          </a:xfrm>
        </p:spPr>
        <p:txBody>
          <a:bodyPr anchor="ctr">
            <a:normAutofit/>
          </a:bodyPr>
          <a:lstStyle>
            <a:lvl1pPr algn="ctr">
              <a:defRPr sz="1400">
                <a:latin typeface="Open Sans Light"/>
                <a:cs typeface="Open Sans Light"/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484787"/>
            <a:ext cx="5102357" cy="2664297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404664"/>
            <a:ext cx="5102357" cy="1041380"/>
          </a:xfrm>
        </p:spPr>
        <p:txBody>
          <a:bodyPr>
            <a:noAutofit/>
          </a:bodyPr>
          <a:lstStyle>
            <a:lvl1pPr algn="l">
              <a:defRPr sz="24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581379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kel textsida">
    <p:bg>
      <p:bgPr>
        <a:solidFill>
          <a:srgbClr val="623D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8"/>
            <a:ext cx="10972800" cy="3641725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11772722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logo">
    <p:bg>
      <p:bgPr>
        <a:solidFill>
          <a:srgbClr val="4D75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>
            <a:extLst>
              <a:ext uri="{FF2B5EF4-FFF2-40B4-BE49-F238E27FC236}">
                <a16:creationId xmlns:a16="http://schemas.microsoft.com/office/drawing/2014/main" id="{835CCAC8-F363-4D4F-899A-46903E45A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69010" y="5735100"/>
            <a:ext cx="1565428" cy="502211"/>
          </a:xfrm>
          <a:prstGeom prst="rect">
            <a:avLst/>
          </a:prstGeom>
        </p:spPr>
      </p:pic>
      <p:sp>
        <p:nvSpPr>
          <p:cNvPr id="6" name="VitRuta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9"/>
            <a:ext cx="10972800" cy="227424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27820468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bild, logo">
    <p:bg>
      <p:bgPr>
        <a:solidFill>
          <a:srgbClr val="4D75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tRuta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E4996803-5280-4BB2-BDDF-EDDC88E9A6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69010" y="5735100"/>
            <a:ext cx="1565428" cy="502211"/>
          </a:xfrm>
          <a:prstGeom prst="rect">
            <a:avLst/>
          </a:prstGeom>
        </p:spPr>
      </p:pic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sp>
        <p:nvSpPr>
          <p:cNvPr id="10" name="Bild"/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4574880"/>
          </a:xfrm>
        </p:spPr>
        <p:txBody>
          <a:bodyPr anchor="ctr">
            <a:normAutofit/>
          </a:bodyPr>
          <a:lstStyle>
            <a:lvl1pPr algn="ctr">
              <a:defRPr sz="1400">
                <a:latin typeface="Open Sans Light"/>
                <a:cs typeface="Open Sans Light"/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484787"/>
            <a:ext cx="5102357" cy="2664297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404664"/>
            <a:ext cx="5102357" cy="1041380"/>
          </a:xfrm>
        </p:spPr>
        <p:txBody>
          <a:bodyPr>
            <a:noAutofit/>
          </a:bodyPr>
          <a:lstStyle>
            <a:lvl1pPr algn="l">
              <a:defRPr sz="24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172213867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kel textsida, logo">
    <p:bg>
      <p:bgPr>
        <a:solidFill>
          <a:srgbClr val="4D75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gotype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8306" y="5745600"/>
            <a:ext cx="1568111" cy="489600"/>
          </a:xfrm>
          <a:prstGeom prst="rect">
            <a:avLst/>
          </a:prstGeom>
        </p:spPr>
      </p:pic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8"/>
            <a:ext cx="10972800" cy="3641725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25207070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">
    <p:bg>
      <p:bgPr>
        <a:solidFill>
          <a:srgbClr val="4D75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tRuta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9"/>
            <a:ext cx="10972800" cy="227424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3446707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sida, fjäll">
    <p:bg>
      <p:bgPr>
        <a:solidFill>
          <a:srgbClr val="ECEC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>
            <a:extLst>
              <a:ext uri="{FF2B5EF4-FFF2-40B4-BE49-F238E27FC236}">
                <a16:creationId xmlns:a16="http://schemas.microsoft.com/office/drawing/2014/main" id="{656F4171-77C6-4DBA-9FFD-9AFE65E1F6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69010" y="5735100"/>
            <a:ext cx="1565428" cy="502211"/>
          </a:xfrm>
          <a:prstGeom prst="rect">
            <a:avLst/>
          </a:prstGeom>
        </p:spPr>
      </p:pic>
      <p:sp>
        <p:nvSpPr>
          <p:cNvPr id="8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623392" y="4264064"/>
            <a:ext cx="10813025" cy="677104"/>
          </a:xfrm>
        </p:spPr>
        <p:txBody>
          <a:bodyPr/>
          <a:lstStyle>
            <a:lvl1pPr algn="ctr">
              <a:defRPr sz="2800" baseline="0">
                <a:solidFill>
                  <a:srgbClr val="4B4B4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FFFFFF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7" name="Rubrik 1"/>
          <p:cNvSpPr>
            <a:spLocks noGrp="1"/>
          </p:cNvSpPr>
          <p:nvPr>
            <p:ph type="title" hasCustomPrompt="1"/>
          </p:nvPr>
        </p:nvSpPr>
        <p:spPr>
          <a:xfrm>
            <a:off x="623392" y="1412776"/>
            <a:ext cx="10813025" cy="2700000"/>
          </a:xfrm>
        </p:spPr>
        <p:txBody>
          <a:bodyPr anchor="b" anchorCtr="0"/>
          <a:lstStyle>
            <a:lvl1pPr algn="ctr">
              <a:defRPr sz="7200" baseline="0">
                <a:solidFill>
                  <a:srgbClr val="4B4B4B"/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sv-SE" i="0"/>
              <a:t>Klicka här för att lägga till h</a:t>
            </a:r>
            <a:r>
              <a:rPr lang="sv-SE"/>
              <a:t>uvudrubrik</a:t>
            </a:r>
          </a:p>
        </p:txBody>
      </p:sp>
    </p:spTree>
    <p:extLst>
      <p:ext uri="{BB962C8B-B14F-4D97-AF65-F5344CB8AC3E}">
        <p14:creationId xmlns:p14="http://schemas.microsoft.com/office/powerpoint/2010/main" val="252578449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bild">
    <p:bg>
      <p:bgPr>
        <a:solidFill>
          <a:srgbClr val="4D75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tRuta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sp>
        <p:nvSpPr>
          <p:cNvPr id="10" name="Bild"/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4574880"/>
          </a:xfrm>
        </p:spPr>
        <p:txBody>
          <a:bodyPr anchor="ctr">
            <a:normAutofit/>
          </a:bodyPr>
          <a:lstStyle>
            <a:lvl1pPr algn="ctr">
              <a:defRPr sz="1400">
                <a:latin typeface="Open Sans Light"/>
                <a:cs typeface="Open Sans Light"/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484787"/>
            <a:ext cx="5102357" cy="2664297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404664"/>
            <a:ext cx="5102357" cy="1041380"/>
          </a:xfrm>
        </p:spPr>
        <p:txBody>
          <a:bodyPr>
            <a:noAutofit/>
          </a:bodyPr>
          <a:lstStyle>
            <a:lvl1pPr algn="l">
              <a:defRPr sz="24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153227596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kel textsida">
    <p:bg>
      <p:bgPr>
        <a:solidFill>
          <a:srgbClr val="4D75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8"/>
            <a:ext cx="10972800" cy="3641725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165961141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bild på bakgrundsplatts">
  <p:cSld name="Rubrikbild på bakgrundsplatts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2"/>
          <p:cNvPicPr preferRelativeResize="0"/>
          <p:nvPr/>
        </p:nvPicPr>
        <p:blipFill rotWithShape="1">
          <a:blip r:embed="rId2">
            <a:alphaModFix/>
          </a:blip>
          <a:srcRect t="1" b="41032"/>
          <a:stretch/>
        </p:blipFill>
        <p:spPr>
          <a:xfrm>
            <a:off x="1" y="-3"/>
            <a:ext cx="12196889" cy="559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1007533" y="1557339"/>
            <a:ext cx="10272000" cy="10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None/>
              <a:defRPr sz="5867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498461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+ Brödtext, ljus bakgrund, Kapitelmärkning">
  <p:cSld name="Rubrik + Brödtext, ljus bakgrund, Kapitelmärkning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5;p3"/>
          <p:cNvPicPr preferRelativeResize="0"/>
          <p:nvPr/>
        </p:nvPicPr>
        <p:blipFill rotWithShape="1">
          <a:blip r:embed="rId2">
            <a:alphaModFix/>
          </a:blip>
          <a:srcRect b="41548"/>
          <a:stretch/>
        </p:blipFill>
        <p:spPr>
          <a:xfrm>
            <a:off x="-8351" y="-3"/>
            <a:ext cx="12200355" cy="559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3"/>
          <p:cNvSpPr txBox="1">
            <a:spLocks noGrp="1"/>
          </p:cNvSpPr>
          <p:nvPr>
            <p:ph type="body" idx="1"/>
          </p:nvPr>
        </p:nvSpPr>
        <p:spPr>
          <a:xfrm>
            <a:off x="1014104" y="765176"/>
            <a:ext cx="10272000" cy="7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800"/>
              </a:spcBef>
              <a:spcAft>
                <a:spcPts val="0"/>
              </a:spcAft>
              <a:buSzPts val="3000"/>
              <a:buNone/>
              <a:defRPr sz="4000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body" idx="2"/>
          </p:nvPr>
        </p:nvSpPr>
        <p:spPr>
          <a:xfrm>
            <a:off x="1007533" y="1782359"/>
            <a:ext cx="10272000" cy="347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lvl="0" indent="-304792" algn="l">
              <a:spcBef>
                <a:spcPts val="800"/>
              </a:spcBef>
              <a:spcAft>
                <a:spcPts val="0"/>
              </a:spcAft>
              <a:buSzPts val="2000"/>
              <a:buNone/>
              <a:defRPr sz="2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304792" algn="l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2pPr>
            <a:lvl3pPr marL="1828754" lvl="2" indent="-304792" algn="l">
              <a:spcBef>
                <a:spcPts val="427"/>
              </a:spcBef>
              <a:spcAft>
                <a:spcPts val="0"/>
              </a:spcAft>
              <a:buSzPts val="1600"/>
              <a:buNone/>
              <a:defRPr/>
            </a:lvl3pPr>
            <a:lvl4pPr marL="2438339" lvl="3" indent="-304792" algn="l">
              <a:spcBef>
                <a:spcPts val="373"/>
              </a:spcBef>
              <a:spcAft>
                <a:spcPts val="0"/>
              </a:spcAft>
              <a:buSzPts val="1400"/>
              <a:buNone/>
              <a:defRPr/>
            </a:lvl4pPr>
            <a:lvl5pPr marL="3047924" lvl="4" indent="-304792" algn="l">
              <a:spcBef>
                <a:spcPts val="320"/>
              </a:spcBef>
              <a:spcAft>
                <a:spcPts val="0"/>
              </a:spcAft>
              <a:buSzPts val="1200"/>
              <a:buNone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body" idx="3"/>
          </p:nvPr>
        </p:nvSpPr>
        <p:spPr>
          <a:xfrm>
            <a:off x="527051" y="332111"/>
            <a:ext cx="10752800" cy="2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267"/>
              </a:spcBef>
              <a:spcAft>
                <a:spcPts val="0"/>
              </a:spcAft>
              <a:buSzPts val="1000"/>
              <a:buFont typeface="Calibri"/>
              <a:buNone/>
              <a:defRPr sz="1333" b="1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5258594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Rubrik + Brödtext, ljus bakgrund, Kapitelmärkning">
  <p:cSld name="2_Rubrik + Brödtext, ljus bakgrund, Kapitelmärkning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/>
          <p:nvPr/>
        </p:nvSpPr>
        <p:spPr>
          <a:xfrm>
            <a:off x="0" y="0"/>
            <a:ext cx="12192000" cy="5594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4"/>
          <p:cNvSpPr txBox="1">
            <a:spLocks noGrp="1"/>
          </p:cNvSpPr>
          <p:nvPr>
            <p:ph type="body" idx="1"/>
          </p:nvPr>
        </p:nvSpPr>
        <p:spPr>
          <a:xfrm>
            <a:off x="1014104" y="765176"/>
            <a:ext cx="10272000" cy="7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800"/>
              </a:spcBef>
              <a:spcAft>
                <a:spcPts val="0"/>
              </a:spcAft>
              <a:buSzPts val="3000"/>
              <a:buNone/>
              <a:defRPr sz="4000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2"/>
          </p:nvPr>
        </p:nvSpPr>
        <p:spPr>
          <a:xfrm>
            <a:off x="1007533" y="1782359"/>
            <a:ext cx="10272000" cy="347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lvl="0" indent="-304792" algn="l">
              <a:spcBef>
                <a:spcPts val="800"/>
              </a:spcBef>
              <a:spcAft>
                <a:spcPts val="0"/>
              </a:spcAft>
              <a:buSzPts val="2000"/>
              <a:buNone/>
              <a:defRPr sz="2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304792" algn="l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2pPr>
            <a:lvl3pPr marL="1828754" lvl="2" indent="-304792" algn="l">
              <a:spcBef>
                <a:spcPts val="427"/>
              </a:spcBef>
              <a:spcAft>
                <a:spcPts val="0"/>
              </a:spcAft>
              <a:buSzPts val="1600"/>
              <a:buNone/>
              <a:defRPr/>
            </a:lvl3pPr>
            <a:lvl4pPr marL="2438339" lvl="3" indent="-304792" algn="l">
              <a:spcBef>
                <a:spcPts val="373"/>
              </a:spcBef>
              <a:spcAft>
                <a:spcPts val="0"/>
              </a:spcAft>
              <a:buSzPts val="1400"/>
              <a:buNone/>
              <a:defRPr/>
            </a:lvl4pPr>
            <a:lvl5pPr marL="3047924" lvl="4" indent="-304792" algn="l">
              <a:spcBef>
                <a:spcPts val="320"/>
              </a:spcBef>
              <a:spcAft>
                <a:spcPts val="0"/>
              </a:spcAft>
              <a:buSzPts val="1200"/>
              <a:buNone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3"/>
          </p:nvPr>
        </p:nvSpPr>
        <p:spPr>
          <a:xfrm>
            <a:off x="527051" y="332111"/>
            <a:ext cx="10752800" cy="2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267"/>
              </a:spcBef>
              <a:spcAft>
                <a:spcPts val="0"/>
              </a:spcAft>
              <a:buSzPts val="1000"/>
              <a:buFont typeface="Calibri"/>
              <a:buNone/>
              <a:defRPr sz="1333" b="1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429181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Rubrik + Brödtext, ljus bakgrund, Kapitelmärkning">
  <p:cSld name="1_Rubrik + Brödtext, ljus bakgrund, Kapitelmärkning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oogle Shape;25;p5"/>
          <p:cNvPicPr preferRelativeResize="0"/>
          <p:nvPr/>
        </p:nvPicPr>
        <p:blipFill rotWithShape="1">
          <a:blip r:embed="rId2">
            <a:alphaModFix/>
          </a:blip>
          <a:srcRect b="40957"/>
          <a:stretch/>
        </p:blipFill>
        <p:spPr>
          <a:xfrm>
            <a:off x="0" y="-4"/>
            <a:ext cx="12196800" cy="5592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>
          <a:xfrm>
            <a:off x="1014104" y="757767"/>
            <a:ext cx="10272000" cy="7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800"/>
              </a:spcBef>
              <a:spcAft>
                <a:spcPts val="0"/>
              </a:spcAft>
              <a:buSzPts val="3000"/>
              <a:buNone/>
              <a:defRPr sz="4000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2"/>
          </p:nvPr>
        </p:nvSpPr>
        <p:spPr>
          <a:xfrm>
            <a:off x="1007533" y="1782359"/>
            <a:ext cx="10272000" cy="347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lvl="0" indent="-304792" algn="l">
              <a:spcBef>
                <a:spcPts val="800"/>
              </a:spcBef>
              <a:spcAft>
                <a:spcPts val="0"/>
              </a:spcAft>
              <a:buSzPts val="2000"/>
              <a:buNone/>
              <a:defRPr sz="2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304792" algn="l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2pPr>
            <a:lvl3pPr marL="1828754" lvl="2" indent="-304792" algn="l">
              <a:spcBef>
                <a:spcPts val="427"/>
              </a:spcBef>
              <a:spcAft>
                <a:spcPts val="0"/>
              </a:spcAft>
              <a:buSzPts val="1600"/>
              <a:buNone/>
              <a:defRPr/>
            </a:lvl3pPr>
            <a:lvl4pPr marL="2438339" lvl="3" indent="-304792" algn="l">
              <a:spcBef>
                <a:spcPts val="373"/>
              </a:spcBef>
              <a:spcAft>
                <a:spcPts val="0"/>
              </a:spcAft>
              <a:buSzPts val="1400"/>
              <a:buNone/>
              <a:defRPr/>
            </a:lvl4pPr>
            <a:lvl5pPr marL="3047924" lvl="4" indent="-304792" algn="l">
              <a:spcBef>
                <a:spcPts val="320"/>
              </a:spcBef>
              <a:spcAft>
                <a:spcPts val="0"/>
              </a:spcAft>
              <a:buSzPts val="1200"/>
              <a:buNone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3"/>
          </p:nvPr>
        </p:nvSpPr>
        <p:spPr>
          <a:xfrm>
            <a:off x="527051" y="332111"/>
            <a:ext cx="10752800" cy="2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267"/>
              </a:spcBef>
              <a:spcAft>
                <a:spcPts val="0"/>
              </a:spcAft>
              <a:buSzPts val="1000"/>
              <a:buFont typeface="Calibri"/>
              <a:buNone/>
              <a:defRPr sz="1333" b="1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0082884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Rubrik + Brödtext, ljus bakgrund, Kapitelmärkning">
  <p:cSld name="3_Rubrik + Brödtext, ljus bakgrund, Kapitelmärkning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/>
          <p:nvPr/>
        </p:nvSpPr>
        <p:spPr>
          <a:xfrm>
            <a:off x="0" y="0"/>
            <a:ext cx="12192000" cy="5594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6"/>
          <p:cNvSpPr txBox="1">
            <a:spLocks noGrp="1"/>
          </p:cNvSpPr>
          <p:nvPr>
            <p:ph type="body" idx="1"/>
          </p:nvPr>
        </p:nvSpPr>
        <p:spPr>
          <a:xfrm>
            <a:off x="1014104" y="757767"/>
            <a:ext cx="10272000" cy="7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800"/>
              </a:spcBef>
              <a:spcAft>
                <a:spcPts val="0"/>
              </a:spcAft>
              <a:buSzPts val="3000"/>
              <a:buNone/>
              <a:defRPr sz="4000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body" idx="2"/>
          </p:nvPr>
        </p:nvSpPr>
        <p:spPr>
          <a:xfrm>
            <a:off x="1007533" y="1782359"/>
            <a:ext cx="10272000" cy="347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lvl="0" indent="-304792" algn="l">
              <a:spcBef>
                <a:spcPts val="800"/>
              </a:spcBef>
              <a:spcAft>
                <a:spcPts val="0"/>
              </a:spcAft>
              <a:buSzPts val="2000"/>
              <a:buNone/>
              <a:defRPr sz="2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304792" algn="l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2pPr>
            <a:lvl3pPr marL="1828754" lvl="2" indent="-304792" algn="l">
              <a:spcBef>
                <a:spcPts val="427"/>
              </a:spcBef>
              <a:spcAft>
                <a:spcPts val="0"/>
              </a:spcAft>
              <a:buSzPts val="1600"/>
              <a:buNone/>
              <a:defRPr/>
            </a:lvl3pPr>
            <a:lvl4pPr marL="2438339" lvl="3" indent="-304792" algn="l">
              <a:spcBef>
                <a:spcPts val="373"/>
              </a:spcBef>
              <a:spcAft>
                <a:spcPts val="0"/>
              </a:spcAft>
              <a:buSzPts val="1400"/>
              <a:buNone/>
              <a:defRPr/>
            </a:lvl4pPr>
            <a:lvl5pPr marL="3047924" lvl="4" indent="-304792" algn="l">
              <a:spcBef>
                <a:spcPts val="320"/>
              </a:spcBef>
              <a:spcAft>
                <a:spcPts val="0"/>
              </a:spcAft>
              <a:buSzPts val="1200"/>
              <a:buNone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body" idx="3"/>
          </p:nvPr>
        </p:nvSpPr>
        <p:spPr>
          <a:xfrm>
            <a:off x="527051" y="332111"/>
            <a:ext cx="10752800" cy="2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267"/>
              </a:spcBef>
              <a:spcAft>
                <a:spcPts val="0"/>
              </a:spcAft>
              <a:buSzPts val="1000"/>
              <a:buFont typeface="Calibri"/>
              <a:buNone/>
              <a:defRPr sz="1333" b="1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1472688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Rubrik och punktlista + kapitelmärkning">
  <p:cSld name="1_Rubrik och punktlista + kapitelmärkning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7"/>
          <p:cNvSpPr txBox="1">
            <a:spLocks noGrp="1"/>
          </p:cNvSpPr>
          <p:nvPr>
            <p:ph type="title"/>
          </p:nvPr>
        </p:nvSpPr>
        <p:spPr>
          <a:xfrm>
            <a:off x="1015420" y="765175"/>
            <a:ext cx="10272000" cy="7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50A0"/>
              </a:buClr>
              <a:buSzPts val="3000"/>
              <a:buFont typeface="Calibri"/>
              <a:buNone/>
              <a:defRPr sz="4000">
                <a:solidFill>
                  <a:srgbClr val="0050A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body" idx="1"/>
          </p:nvPr>
        </p:nvSpPr>
        <p:spPr>
          <a:xfrm>
            <a:off x="1015419" y="1773239"/>
            <a:ext cx="10264400" cy="34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lvl="0" indent="-474121" algn="l">
              <a:spcBef>
                <a:spcPts val="533"/>
              </a:spcBef>
              <a:spcAft>
                <a:spcPts val="0"/>
              </a:spcAft>
              <a:buClr>
                <a:srgbClr val="0050A0"/>
              </a:buClr>
              <a:buSzPts val="2000"/>
              <a:buChar char="•"/>
              <a:defRPr sz="2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Clr>
                <a:srgbClr val="0050A0"/>
              </a:buClr>
              <a:buSzPts val="1800"/>
              <a:buFont typeface="Arial"/>
              <a:buChar char="•"/>
              <a:def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828754" lvl="2" indent="-440256" algn="l">
              <a:spcBef>
                <a:spcPts val="427"/>
              </a:spcBef>
              <a:spcAft>
                <a:spcPts val="0"/>
              </a:spcAft>
              <a:buClr>
                <a:srgbClr val="0050A0"/>
              </a:buClr>
              <a:buSzPts val="1600"/>
              <a:buFont typeface="Arial"/>
              <a:buChar char="•"/>
              <a:defRPr sz="213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438339" lvl="3" indent="-423323" algn="l">
              <a:spcBef>
                <a:spcPts val="373"/>
              </a:spcBef>
              <a:spcAft>
                <a:spcPts val="0"/>
              </a:spcAft>
              <a:buClr>
                <a:srgbClr val="0050A0"/>
              </a:buClr>
              <a:buSzPts val="1400"/>
              <a:buFont typeface="Arial"/>
              <a:buChar char="•"/>
              <a:defRPr sz="18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3047924" lvl="4" indent="-406390" algn="l">
              <a:spcBef>
                <a:spcPts val="320"/>
              </a:spcBef>
              <a:spcAft>
                <a:spcPts val="0"/>
              </a:spcAft>
              <a:buClr>
                <a:srgbClr val="0050A0"/>
              </a:buClr>
              <a:buSzPts val="1200"/>
              <a:buFont typeface="Arial"/>
              <a:buChar char="•"/>
              <a:def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body" idx="2"/>
          </p:nvPr>
        </p:nvSpPr>
        <p:spPr>
          <a:xfrm>
            <a:off x="528000" y="331200"/>
            <a:ext cx="10751600" cy="2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267"/>
              </a:spcBef>
              <a:spcAft>
                <a:spcPts val="0"/>
              </a:spcAft>
              <a:buSzPts val="1000"/>
              <a:buFont typeface="Calibri"/>
              <a:buNone/>
              <a:defRPr sz="1333" b="1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4872290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på Bild">
  <p:cSld name="Rubrik på Bild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Google Shape;39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5590117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8"/>
          <p:cNvSpPr>
            <a:spLocks noGrp="1"/>
          </p:cNvSpPr>
          <p:nvPr>
            <p:ph type="pic" idx="2"/>
          </p:nvPr>
        </p:nvSpPr>
        <p:spPr>
          <a:xfrm>
            <a:off x="0" y="1"/>
            <a:ext cx="12192000" cy="5590000"/>
          </a:xfrm>
          <a:prstGeom prst="rect">
            <a:avLst/>
          </a:prstGeom>
          <a:noFill/>
          <a:ln>
            <a:noFill/>
          </a:ln>
        </p:spPr>
      </p:sp>
      <p:sp>
        <p:nvSpPr>
          <p:cNvPr id="41" name="Google Shape;41;p8"/>
          <p:cNvSpPr txBox="1">
            <a:spLocks noGrp="1"/>
          </p:cNvSpPr>
          <p:nvPr>
            <p:ph type="ctrTitle"/>
          </p:nvPr>
        </p:nvSpPr>
        <p:spPr>
          <a:xfrm>
            <a:off x="1016732" y="1557339"/>
            <a:ext cx="10272000" cy="10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 sz="5867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7425184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, Brödtext, Bild, Kapitelmärkning">
  <p:cSld name="Rubrik, Brödtext, Bild, Kapitelmärkning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9"/>
          <p:cNvSpPr txBox="1">
            <a:spLocks noGrp="1"/>
          </p:cNvSpPr>
          <p:nvPr>
            <p:ph type="body" idx="1"/>
          </p:nvPr>
        </p:nvSpPr>
        <p:spPr>
          <a:xfrm>
            <a:off x="1007533" y="765176"/>
            <a:ext cx="5088400" cy="7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800"/>
              </a:spcBef>
              <a:spcAft>
                <a:spcPts val="0"/>
              </a:spcAft>
              <a:buSzPts val="3000"/>
              <a:buNone/>
              <a:defRPr sz="4000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body" idx="2"/>
          </p:nvPr>
        </p:nvSpPr>
        <p:spPr>
          <a:xfrm>
            <a:off x="1007533" y="1773480"/>
            <a:ext cx="5088400" cy="38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lvl="0" indent="-304792" algn="l">
              <a:spcBef>
                <a:spcPts val="800"/>
              </a:spcBef>
              <a:spcAft>
                <a:spcPts val="0"/>
              </a:spcAft>
              <a:buSzPts val="2000"/>
              <a:buNone/>
              <a:defRPr sz="2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304792" algn="l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2pPr>
            <a:lvl3pPr marL="1828754" lvl="2" indent="-304792" algn="l">
              <a:spcBef>
                <a:spcPts val="427"/>
              </a:spcBef>
              <a:spcAft>
                <a:spcPts val="0"/>
              </a:spcAft>
              <a:buSzPts val="1600"/>
              <a:buNone/>
              <a:defRPr/>
            </a:lvl3pPr>
            <a:lvl4pPr marL="2438339" lvl="3" indent="-304792" algn="l">
              <a:spcBef>
                <a:spcPts val="373"/>
              </a:spcBef>
              <a:spcAft>
                <a:spcPts val="0"/>
              </a:spcAft>
              <a:buSzPts val="1400"/>
              <a:buNone/>
              <a:defRPr/>
            </a:lvl4pPr>
            <a:lvl5pPr marL="3047924" lvl="4" indent="-304792" algn="l">
              <a:spcBef>
                <a:spcPts val="320"/>
              </a:spcBef>
              <a:spcAft>
                <a:spcPts val="0"/>
              </a:spcAft>
              <a:buSzPts val="1200"/>
              <a:buNone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9"/>
          <p:cNvSpPr>
            <a:spLocks noGrp="1"/>
          </p:cNvSpPr>
          <p:nvPr>
            <p:ph type="pic" idx="3"/>
          </p:nvPr>
        </p:nvSpPr>
        <p:spPr>
          <a:xfrm>
            <a:off x="6479717" y="765176"/>
            <a:ext cx="4800000" cy="4824400"/>
          </a:xfrm>
          <a:prstGeom prst="rect">
            <a:avLst/>
          </a:prstGeom>
          <a:noFill/>
          <a:ln>
            <a:noFill/>
          </a:ln>
        </p:spPr>
      </p:sp>
      <p:sp>
        <p:nvSpPr>
          <p:cNvPr id="46" name="Google Shape;46;p9"/>
          <p:cNvSpPr txBox="1">
            <a:spLocks noGrp="1"/>
          </p:cNvSpPr>
          <p:nvPr>
            <p:ph type="body" idx="4"/>
          </p:nvPr>
        </p:nvSpPr>
        <p:spPr>
          <a:xfrm>
            <a:off x="527051" y="332111"/>
            <a:ext cx="10752800" cy="2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267"/>
              </a:spcBef>
              <a:spcAft>
                <a:spcPts val="0"/>
              </a:spcAft>
              <a:buSzPts val="1000"/>
              <a:buFont typeface="Calibri"/>
              <a:buNone/>
              <a:defRPr sz="1333" b="1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949418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sida, plommon">
    <p:bg>
      <p:bgPr>
        <a:solidFill>
          <a:srgbClr val="623D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ogotyp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8306" y="5745600"/>
            <a:ext cx="1568111" cy="489600"/>
          </a:xfrm>
          <a:prstGeom prst="rect">
            <a:avLst/>
          </a:prstGeom>
        </p:spPr>
      </p:pic>
      <p:sp>
        <p:nvSpPr>
          <p:cNvPr id="8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623392" y="4264064"/>
            <a:ext cx="10813025" cy="677104"/>
          </a:xfrm>
        </p:spPr>
        <p:txBody>
          <a:bodyPr/>
          <a:lstStyle>
            <a:lvl1pPr algn="ctr">
              <a:defRPr sz="2800" baseline="0">
                <a:solidFill>
                  <a:srgbClr val="FFFFF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FFFFFF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7" name="Rubrik 1"/>
          <p:cNvSpPr>
            <a:spLocks noGrp="1"/>
          </p:cNvSpPr>
          <p:nvPr>
            <p:ph type="title" hasCustomPrompt="1"/>
          </p:nvPr>
        </p:nvSpPr>
        <p:spPr>
          <a:xfrm>
            <a:off x="623392" y="1412776"/>
            <a:ext cx="10813025" cy="2700000"/>
          </a:xfrm>
        </p:spPr>
        <p:txBody>
          <a:bodyPr anchor="b" anchorCtr="0"/>
          <a:lstStyle>
            <a:lvl1pPr algn="ctr">
              <a:defRPr sz="7200" baseline="0">
                <a:solidFill>
                  <a:srgbClr val="FFFFFF"/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sv-SE" i="0"/>
              <a:t>Klicka här för att lägga till h</a:t>
            </a:r>
            <a:r>
              <a:rPr lang="sv-SE"/>
              <a:t>uvudrubrik</a:t>
            </a:r>
          </a:p>
        </p:txBody>
      </p:sp>
    </p:spTree>
    <p:extLst>
      <p:ext uri="{BB962C8B-B14F-4D97-AF65-F5344CB8AC3E}">
        <p14:creationId xmlns:p14="http://schemas.microsoft.com/office/powerpoint/2010/main" val="5904984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+ Bild, Kapitelmärkning">
  <p:cSld name="Rubrik + Bild, Kapitelmärkning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0"/>
          <p:cNvSpPr txBox="1">
            <a:spLocks noGrp="1"/>
          </p:cNvSpPr>
          <p:nvPr>
            <p:ph type="body" idx="1"/>
          </p:nvPr>
        </p:nvSpPr>
        <p:spPr>
          <a:xfrm>
            <a:off x="1007533" y="765176"/>
            <a:ext cx="10272000" cy="7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800"/>
              </a:spcBef>
              <a:spcAft>
                <a:spcPts val="0"/>
              </a:spcAft>
              <a:buSzPts val="3000"/>
              <a:buNone/>
              <a:defRPr sz="4000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10"/>
          <p:cNvSpPr>
            <a:spLocks noGrp="1"/>
          </p:cNvSpPr>
          <p:nvPr>
            <p:ph type="pic" idx="2"/>
          </p:nvPr>
        </p:nvSpPr>
        <p:spPr>
          <a:xfrm>
            <a:off x="1007533" y="1772819"/>
            <a:ext cx="10272000" cy="3480800"/>
          </a:xfrm>
          <a:prstGeom prst="rect">
            <a:avLst/>
          </a:prstGeom>
          <a:noFill/>
          <a:ln>
            <a:noFill/>
          </a:ln>
        </p:spPr>
      </p:sp>
      <p:sp>
        <p:nvSpPr>
          <p:cNvPr id="50" name="Google Shape;50;p10"/>
          <p:cNvSpPr txBox="1">
            <a:spLocks noGrp="1"/>
          </p:cNvSpPr>
          <p:nvPr>
            <p:ph type="body" idx="3"/>
          </p:nvPr>
        </p:nvSpPr>
        <p:spPr>
          <a:xfrm>
            <a:off x="527051" y="332656"/>
            <a:ext cx="10752800" cy="2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267"/>
              </a:spcBef>
              <a:spcAft>
                <a:spcPts val="0"/>
              </a:spcAft>
              <a:buSzPts val="1000"/>
              <a:buFont typeface="Calibri"/>
              <a:buNone/>
              <a:defRPr sz="1333" b="1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3560696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+ Brödtext, mörk bakgrund, Kapitelmärkning">
  <p:cSld name="Rubrik + Brödtext, mörk bakgrund, Kapitelmärkning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Google Shape;52;p11"/>
          <p:cNvPicPr preferRelativeResize="0"/>
          <p:nvPr/>
        </p:nvPicPr>
        <p:blipFill rotWithShape="1">
          <a:blip r:embed="rId2">
            <a:alphaModFix/>
          </a:blip>
          <a:srcRect t="1" b="41032"/>
          <a:stretch/>
        </p:blipFill>
        <p:spPr>
          <a:xfrm>
            <a:off x="1" y="-3"/>
            <a:ext cx="12196889" cy="5592000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11"/>
          <p:cNvSpPr txBox="1">
            <a:spLocks noGrp="1"/>
          </p:cNvSpPr>
          <p:nvPr>
            <p:ph type="body" idx="1"/>
          </p:nvPr>
        </p:nvSpPr>
        <p:spPr>
          <a:xfrm>
            <a:off x="1007533" y="765176"/>
            <a:ext cx="10272000" cy="7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800"/>
              </a:spcBef>
              <a:spcAft>
                <a:spcPts val="0"/>
              </a:spcAft>
              <a:buSzPts val="3000"/>
              <a:buNone/>
              <a:defRPr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" name="Google Shape;54;p11"/>
          <p:cNvSpPr txBox="1">
            <a:spLocks noGrp="1"/>
          </p:cNvSpPr>
          <p:nvPr>
            <p:ph type="body" idx="2"/>
          </p:nvPr>
        </p:nvSpPr>
        <p:spPr>
          <a:xfrm>
            <a:off x="1007533" y="1767417"/>
            <a:ext cx="10272000" cy="348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lvl="0" indent="-304792" algn="l">
              <a:spcBef>
                <a:spcPts val="800"/>
              </a:spcBef>
              <a:spcAft>
                <a:spcPts val="0"/>
              </a:spcAft>
              <a:buSzPts val="2000"/>
              <a:buNone/>
              <a:defRPr sz="2667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304792" algn="l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2pPr>
            <a:lvl3pPr marL="1828754" lvl="2" indent="-304792" algn="l">
              <a:spcBef>
                <a:spcPts val="427"/>
              </a:spcBef>
              <a:spcAft>
                <a:spcPts val="0"/>
              </a:spcAft>
              <a:buSzPts val="1600"/>
              <a:buNone/>
              <a:defRPr/>
            </a:lvl3pPr>
            <a:lvl4pPr marL="2438339" lvl="3" indent="-304792" algn="l">
              <a:spcBef>
                <a:spcPts val="373"/>
              </a:spcBef>
              <a:spcAft>
                <a:spcPts val="0"/>
              </a:spcAft>
              <a:buSzPts val="1400"/>
              <a:buNone/>
              <a:defRPr/>
            </a:lvl4pPr>
            <a:lvl5pPr marL="3047924" lvl="4" indent="-304792" algn="l">
              <a:spcBef>
                <a:spcPts val="320"/>
              </a:spcBef>
              <a:spcAft>
                <a:spcPts val="0"/>
              </a:spcAft>
              <a:buSzPts val="1200"/>
              <a:buNone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" name="Google Shape;55;p11"/>
          <p:cNvSpPr txBox="1">
            <a:spLocks noGrp="1"/>
          </p:cNvSpPr>
          <p:nvPr>
            <p:ph type="body" idx="3"/>
          </p:nvPr>
        </p:nvSpPr>
        <p:spPr>
          <a:xfrm>
            <a:off x="527051" y="327416"/>
            <a:ext cx="10752400" cy="21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267"/>
              </a:spcBef>
              <a:spcAft>
                <a:spcPts val="0"/>
              </a:spcAft>
              <a:buSzPts val="1000"/>
              <a:buFont typeface="Calibri"/>
              <a:buNone/>
              <a:defRPr sz="1333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8548198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Rubrik + Brödtext, mörk bakgrund, Kapitelmärkning">
  <p:cSld name="1_Rubrik + Brödtext, mörk bakgrund, Kapitelmärkning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oogle Shape;57;p12"/>
          <p:cNvPicPr preferRelativeResize="0"/>
          <p:nvPr/>
        </p:nvPicPr>
        <p:blipFill rotWithShape="1">
          <a:blip r:embed="rId2">
            <a:alphaModFix/>
          </a:blip>
          <a:srcRect t="1" b="40931"/>
          <a:stretch/>
        </p:blipFill>
        <p:spPr>
          <a:xfrm>
            <a:off x="0" y="-4"/>
            <a:ext cx="12196800" cy="559200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2"/>
          <p:cNvSpPr txBox="1">
            <a:spLocks noGrp="1"/>
          </p:cNvSpPr>
          <p:nvPr>
            <p:ph type="body" idx="1"/>
          </p:nvPr>
        </p:nvSpPr>
        <p:spPr>
          <a:xfrm>
            <a:off x="1007533" y="757767"/>
            <a:ext cx="10272000" cy="7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800"/>
              </a:spcBef>
              <a:spcAft>
                <a:spcPts val="0"/>
              </a:spcAft>
              <a:buSzPts val="3000"/>
              <a:buNone/>
              <a:defRPr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9" name="Google Shape;59;p12"/>
          <p:cNvSpPr txBox="1">
            <a:spLocks noGrp="1"/>
          </p:cNvSpPr>
          <p:nvPr>
            <p:ph type="body" idx="2"/>
          </p:nvPr>
        </p:nvSpPr>
        <p:spPr>
          <a:xfrm>
            <a:off x="1007435" y="1773239"/>
            <a:ext cx="10272000" cy="34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lvl="0" indent="-304792" algn="l">
              <a:spcBef>
                <a:spcPts val="800"/>
              </a:spcBef>
              <a:spcAft>
                <a:spcPts val="0"/>
              </a:spcAft>
              <a:buSzPts val="2000"/>
              <a:buNone/>
              <a:defRPr sz="2667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304792" algn="l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2pPr>
            <a:lvl3pPr marL="1828754" lvl="2" indent="-304792" algn="l">
              <a:spcBef>
                <a:spcPts val="427"/>
              </a:spcBef>
              <a:spcAft>
                <a:spcPts val="0"/>
              </a:spcAft>
              <a:buSzPts val="1600"/>
              <a:buNone/>
              <a:defRPr/>
            </a:lvl3pPr>
            <a:lvl4pPr marL="2438339" lvl="3" indent="-304792" algn="l">
              <a:spcBef>
                <a:spcPts val="373"/>
              </a:spcBef>
              <a:spcAft>
                <a:spcPts val="0"/>
              </a:spcAft>
              <a:buSzPts val="1400"/>
              <a:buNone/>
              <a:defRPr/>
            </a:lvl4pPr>
            <a:lvl5pPr marL="3047924" lvl="4" indent="-304792" algn="l">
              <a:spcBef>
                <a:spcPts val="320"/>
              </a:spcBef>
              <a:spcAft>
                <a:spcPts val="0"/>
              </a:spcAft>
              <a:buSzPts val="1200"/>
              <a:buNone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0" name="Google Shape;60;p12"/>
          <p:cNvSpPr txBox="1">
            <a:spLocks noGrp="1"/>
          </p:cNvSpPr>
          <p:nvPr>
            <p:ph type="body" idx="3"/>
          </p:nvPr>
        </p:nvSpPr>
        <p:spPr>
          <a:xfrm>
            <a:off x="527051" y="327416"/>
            <a:ext cx="10752400" cy="21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267"/>
              </a:spcBef>
              <a:spcAft>
                <a:spcPts val="0"/>
              </a:spcAft>
              <a:buSzPts val="1000"/>
              <a:buFont typeface="Calibri"/>
              <a:buNone/>
              <a:defRPr sz="1333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6684288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hoto + Title and text">
  <p:cSld name="Photo + Title and 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3"/>
          <p:cNvSpPr>
            <a:spLocks noGrp="1"/>
          </p:cNvSpPr>
          <p:nvPr>
            <p:ph type="pic" idx="2"/>
          </p:nvPr>
        </p:nvSpPr>
        <p:spPr>
          <a:xfrm>
            <a:off x="-6317" y="-641060"/>
            <a:ext cx="12204400" cy="81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Char char="•"/>
              <a:defRPr sz="2267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Char char="•"/>
              <a:defRPr sz="2267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Char char="•"/>
              <a:defRPr sz="2267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Char char="•"/>
              <a:defRPr sz="2267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Char char="•"/>
              <a:defRPr sz="2267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400"/>
              <a:buFont typeface="Arial"/>
              <a:buChar char="•"/>
              <a:defRPr sz="2267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400"/>
              <a:buFont typeface="Arial"/>
              <a:buChar char="•"/>
              <a:defRPr sz="2267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400"/>
              <a:buFont typeface="Arial"/>
              <a:buChar char="•"/>
              <a:defRPr sz="2267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400"/>
              <a:buFont typeface="Arial"/>
              <a:buChar char="•"/>
              <a:defRPr sz="2267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3" name="Google Shape;63;p13"/>
          <p:cNvSpPr/>
          <p:nvPr/>
        </p:nvSpPr>
        <p:spPr>
          <a:xfrm>
            <a:off x="-5577" y="-39575"/>
            <a:ext cx="5991600" cy="6937200"/>
          </a:xfrm>
          <a:prstGeom prst="roundRect">
            <a:avLst>
              <a:gd name="adj" fmla="val 0"/>
            </a:avLst>
          </a:prstGeom>
          <a:solidFill>
            <a:srgbClr val="F4F3F6"/>
          </a:solidFill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Helvetica Neue"/>
              <a:buNone/>
            </a:pP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p13"/>
          <p:cNvSpPr txBox="1">
            <a:spLocks noGrp="1"/>
          </p:cNvSpPr>
          <p:nvPr>
            <p:ph type="title"/>
          </p:nvPr>
        </p:nvSpPr>
        <p:spPr>
          <a:xfrm>
            <a:off x="628152" y="1019647"/>
            <a:ext cx="4469600" cy="15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 b="1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3"/>
          <p:cNvSpPr txBox="1">
            <a:spLocks noGrp="1"/>
          </p:cNvSpPr>
          <p:nvPr>
            <p:ph type="body" idx="1"/>
          </p:nvPr>
        </p:nvSpPr>
        <p:spPr>
          <a:xfrm>
            <a:off x="628152" y="2802145"/>
            <a:ext cx="4469600" cy="45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1pPr>
            <a:lvl2pPr marL="1219170" lvl="1" indent="-304792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2pPr>
            <a:lvl3pPr marL="1828754" lvl="2" indent="-304792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3pPr>
            <a:lvl4pPr marL="2438339" lvl="3" indent="-304792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4pPr>
            <a:lvl5pPr marL="3047924" lvl="4" indent="-304792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0250750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text columns">
  <p:cSld name="3 text columns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4"/>
          <p:cNvSpPr txBox="1">
            <a:spLocks noGrp="1"/>
          </p:cNvSpPr>
          <p:nvPr>
            <p:ph type="body" idx="1"/>
          </p:nvPr>
        </p:nvSpPr>
        <p:spPr>
          <a:xfrm>
            <a:off x="4463315" y="2230040"/>
            <a:ext cx="30684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600"/>
              <a:buFont typeface="Arial"/>
              <a:buNone/>
              <a:defRPr sz="2133">
                <a:latin typeface="Arial"/>
                <a:ea typeface="Arial"/>
                <a:cs typeface="Arial"/>
                <a:sym typeface="Arial"/>
              </a:defRPr>
            </a:lvl1pPr>
            <a:lvl2pPr marL="1219170" lvl="1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2pPr>
            <a:lvl3pPr marL="1828754" lvl="2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3pPr>
            <a:lvl4pPr marL="2438339" lvl="3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4pPr>
            <a:lvl5pPr marL="3047924" lvl="4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68" name="Google Shape;68;p14"/>
          <p:cNvSpPr txBox="1">
            <a:spLocks noGrp="1"/>
          </p:cNvSpPr>
          <p:nvPr>
            <p:ph type="body" idx="2"/>
          </p:nvPr>
        </p:nvSpPr>
        <p:spPr>
          <a:xfrm>
            <a:off x="4463315" y="3072375"/>
            <a:ext cx="3068400" cy="29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1pPr>
            <a:lvl2pPr marL="1219170" lvl="1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2pPr>
            <a:lvl3pPr marL="1828754" lvl="2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3pPr>
            <a:lvl4pPr marL="2438339" lvl="3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4pPr>
            <a:lvl5pPr marL="3047924" lvl="4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69" name="Google Shape;69;p14"/>
          <p:cNvSpPr txBox="1">
            <a:spLocks noGrp="1"/>
          </p:cNvSpPr>
          <p:nvPr>
            <p:ph type="body" idx="3"/>
          </p:nvPr>
        </p:nvSpPr>
        <p:spPr>
          <a:xfrm>
            <a:off x="7978625" y="2230040"/>
            <a:ext cx="30684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600"/>
              <a:buFont typeface="Arial"/>
              <a:buNone/>
              <a:defRPr sz="2133">
                <a:latin typeface="Arial"/>
                <a:ea typeface="Arial"/>
                <a:cs typeface="Arial"/>
                <a:sym typeface="Arial"/>
              </a:defRPr>
            </a:lvl1pPr>
            <a:lvl2pPr marL="1219170" lvl="1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2pPr>
            <a:lvl3pPr marL="1828754" lvl="2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3pPr>
            <a:lvl4pPr marL="2438339" lvl="3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4pPr>
            <a:lvl5pPr marL="3047924" lvl="4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70" name="Google Shape;70;p14"/>
          <p:cNvSpPr txBox="1">
            <a:spLocks noGrp="1"/>
          </p:cNvSpPr>
          <p:nvPr>
            <p:ph type="body" idx="4"/>
          </p:nvPr>
        </p:nvSpPr>
        <p:spPr>
          <a:xfrm>
            <a:off x="7978625" y="3072375"/>
            <a:ext cx="3068400" cy="29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1pPr>
            <a:lvl2pPr marL="1219170" lvl="1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2pPr>
            <a:lvl3pPr marL="1828754" lvl="2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3pPr>
            <a:lvl4pPr marL="2438339" lvl="3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4pPr>
            <a:lvl5pPr marL="3047924" lvl="4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4"/>
          <p:cNvSpPr txBox="1">
            <a:spLocks noGrp="1"/>
          </p:cNvSpPr>
          <p:nvPr>
            <p:ph type="body" idx="5"/>
          </p:nvPr>
        </p:nvSpPr>
        <p:spPr>
          <a:xfrm>
            <a:off x="948004" y="2230040"/>
            <a:ext cx="30684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600"/>
              <a:buFont typeface="Arial"/>
              <a:buNone/>
              <a:defRPr sz="2133">
                <a:latin typeface="Arial"/>
                <a:ea typeface="Arial"/>
                <a:cs typeface="Arial"/>
                <a:sym typeface="Arial"/>
              </a:defRPr>
            </a:lvl1pPr>
            <a:lvl2pPr marL="1219170" lvl="1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2pPr>
            <a:lvl3pPr marL="1828754" lvl="2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3pPr>
            <a:lvl4pPr marL="2438339" lvl="3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4pPr>
            <a:lvl5pPr marL="3047924" lvl="4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72" name="Google Shape;72;p14"/>
          <p:cNvSpPr txBox="1">
            <a:spLocks noGrp="1"/>
          </p:cNvSpPr>
          <p:nvPr>
            <p:ph type="body" idx="6"/>
          </p:nvPr>
        </p:nvSpPr>
        <p:spPr>
          <a:xfrm>
            <a:off x="948004" y="3072375"/>
            <a:ext cx="3068400" cy="29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1pPr>
            <a:lvl2pPr marL="1219170" lvl="1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2pPr>
            <a:lvl3pPr marL="1828754" lvl="2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3pPr>
            <a:lvl4pPr marL="2438339" lvl="3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4pPr>
            <a:lvl5pPr marL="3047924" lvl="4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73" name="Google Shape;73;p14"/>
          <p:cNvSpPr txBox="1">
            <a:spLocks noGrp="1"/>
          </p:cNvSpPr>
          <p:nvPr>
            <p:ph type="title"/>
          </p:nvPr>
        </p:nvSpPr>
        <p:spPr>
          <a:xfrm>
            <a:off x="946923" y="866377"/>
            <a:ext cx="9074000" cy="12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 b="1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9645218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text columns">
  <p:cSld name="2 text columns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5"/>
          <p:cNvSpPr txBox="1">
            <a:spLocks noGrp="1"/>
          </p:cNvSpPr>
          <p:nvPr>
            <p:ph type="body" idx="1"/>
          </p:nvPr>
        </p:nvSpPr>
        <p:spPr>
          <a:xfrm>
            <a:off x="5669815" y="2230040"/>
            <a:ext cx="42516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2300"/>
              <a:buFont typeface="Arial"/>
              <a:buNone/>
              <a:defRPr sz="3067">
                <a:latin typeface="Arial"/>
                <a:ea typeface="Arial"/>
                <a:cs typeface="Arial"/>
                <a:sym typeface="Arial"/>
              </a:defRPr>
            </a:lvl1pPr>
            <a:lvl2pPr marL="1219170" lvl="1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2pPr>
            <a:lvl3pPr marL="1828754" lvl="2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3pPr>
            <a:lvl4pPr marL="2438339" lvl="3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4pPr>
            <a:lvl5pPr marL="3047924" lvl="4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15"/>
          <p:cNvSpPr txBox="1">
            <a:spLocks noGrp="1"/>
          </p:cNvSpPr>
          <p:nvPr>
            <p:ph type="body" idx="2"/>
          </p:nvPr>
        </p:nvSpPr>
        <p:spPr>
          <a:xfrm>
            <a:off x="5669815" y="3072375"/>
            <a:ext cx="4251600" cy="29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600"/>
            </a:lvl1pPr>
            <a:lvl2pPr marL="1219170" lvl="1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600"/>
            </a:lvl2pPr>
            <a:lvl3pPr marL="1828754" lvl="2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600"/>
            </a:lvl3pPr>
            <a:lvl4pPr marL="2438339" lvl="3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600"/>
            </a:lvl4pPr>
            <a:lvl5pPr marL="3047924" lvl="4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600"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5"/>
          <p:cNvSpPr txBox="1">
            <a:spLocks noGrp="1"/>
          </p:cNvSpPr>
          <p:nvPr>
            <p:ph type="body" idx="3"/>
          </p:nvPr>
        </p:nvSpPr>
        <p:spPr>
          <a:xfrm>
            <a:off x="948004" y="2230040"/>
            <a:ext cx="42516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2300"/>
              <a:buFont typeface="Arial"/>
              <a:buNone/>
              <a:defRPr sz="3067">
                <a:latin typeface="Arial"/>
                <a:ea typeface="Arial"/>
                <a:cs typeface="Arial"/>
                <a:sym typeface="Arial"/>
              </a:defRPr>
            </a:lvl1pPr>
            <a:lvl2pPr marL="1219170" lvl="1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2pPr>
            <a:lvl3pPr marL="1828754" lvl="2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3pPr>
            <a:lvl4pPr marL="2438339" lvl="3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4pPr>
            <a:lvl5pPr marL="3047924" lvl="4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15"/>
          <p:cNvSpPr txBox="1">
            <a:spLocks noGrp="1"/>
          </p:cNvSpPr>
          <p:nvPr>
            <p:ph type="body" idx="4"/>
          </p:nvPr>
        </p:nvSpPr>
        <p:spPr>
          <a:xfrm>
            <a:off x="948004" y="3072375"/>
            <a:ext cx="4251600" cy="29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600"/>
            </a:lvl1pPr>
            <a:lvl2pPr marL="1219170" lvl="1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600"/>
            </a:lvl2pPr>
            <a:lvl3pPr marL="1828754" lvl="2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600"/>
            </a:lvl3pPr>
            <a:lvl4pPr marL="2438339" lvl="3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600"/>
            </a:lvl4pPr>
            <a:lvl5pPr marL="3047924" lvl="4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600"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5"/>
          <p:cNvSpPr txBox="1">
            <a:spLocks noGrp="1"/>
          </p:cNvSpPr>
          <p:nvPr>
            <p:ph type="title"/>
          </p:nvPr>
        </p:nvSpPr>
        <p:spPr>
          <a:xfrm>
            <a:off x="946923" y="866377"/>
            <a:ext cx="9074000" cy="12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5"/>
          <p:cNvSpPr txBox="1">
            <a:spLocks noGrp="1"/>
          </p:cNvSpPr>
          <p:nvPr>
            <p:ph type="sldNum" idx="12"/>
          </p:nvPr>
        </p:nvSpPr>
        <p:spPr>
          <a:xfrm>
            <a:off x="5977052" y="6536531"/>
            <a:ext cx="233200" cy="2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fld id="{00000000-1234-1234-1234-123412341234}" type="slidenum">
              <a:rPr lang="sv" smtClean="0"/>
              <a:pPr/>
              <a:t>‹#›</a:t>
            </a:fld>
            <a:endParaRPr lang="sv" sz="1867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186174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och innehåll" type="obj">
  <p:cSld name="Rubrik och innehåll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6"/>
          <p:cNvSpPr txBox="1">
            <a:spLocks noGrp="1"/>
          </p:cNvSpPr>
          <p:nvPr>
            <p:ph type="title"/>
          </p:nvPr>
        </p:nvSpPr>
        <p:spPr>
          <a:xfrm>
            <a:off x="1191684" y="179919"/>
            <a:ext cx="9810800" cy="17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125" tIns="11125" rIns="11125" bIns="111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500"/>
              <a:buFont typeface="Arial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500"/>
              <a:buFont typeface="Arial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500"/>
              <a:buFont typeface="Arial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500"/>
              <a:buFont typeface="Arial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500"/>
              <a:buFont typeface="Arial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500"/>
              <a:buFont typeface="Arial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500"/>
              <a:buFont typeface="Arial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500"/>
              <a:buFont typeface="Arial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500"/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6"/>
          <p:cNvSpPr txBox="1">
            <a:spLocks noGrp="1"/>
          </p:cNvSpPr>
          <p:nvPr>
            <p:ph type="body" idx="1"/>
          </p:nvPr>
        </p:nvSpPr>
        <p:spPr>
          <a:xfrm>
            <a:off x="1191684" y="2290233"/>
            <a:ext cx="9810800" cy="40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125" tIns="11125" rIns="11125" bIns="11125" anchor="ctr" anchorCtr="0">
            <a:noAutofit/>
          </a:bodyPr>
          <a:lstStyle>
            <a:lvl1pPr marL="609585" lvl="0" indent="-364058" algn="l" rtl="0">
              <a:lnSpc>
                <a:spcPct val="100000"/>
              </a:lnSpc>
              <a:spcBef>
                <a:spcPts val="1867"/>
              </a:spcBef>
              <a:spcAft>
                <a:spcPts val="0"/>
              </a:spcAft>
              <a:buClr>
                <a:srgbClr val="3F2318"/>
              </a:buClr>
              <a:buSzPts val="700"/>
              <a:buFont typeface="Arial"/>
              <a:buChar char="•"/>
              <a:defRPr/>
            </a:lvl1pPr>
            <a:lvl2pPr marL="1219170" lvl="1" indent="-364058" algn="l" rtl="0">
              <a:lnSpc>
                <a:spcPct val="100000"/>
              </a:lnSpc>
              <a:spcBef>
                <a:spcPts val="1867"/>
              </a:spcBef>
              <a:spcAft>
                <a:spcPts val="0"/>
              </a:spcAft>
              <a:buClr>
                <a:srgbClr val="3F2318"/>
              </a:buClr>
              <a:buSzPts val="700"/>
              <a:buFont typeface="Arial"/>
              <a:buChar char="–"/>
              <a:defRPr/>
            </a:lvl2pPr>
            <a:lvl3pPr marL="1828754" lvl="2" indent="-364058" algn="l" rtl="0">
              <a:lnSpc>
                <a:spcPct val="100000"/>
              </a:lnSpc>
              <a:spcBef>
                <a:spcPts val="1867"/>
              </a:spcBef>
              <a:spcAft>
                <a:spcPts val="0"/>
              </a:spcAft>
              <a:buClr>
                <a:srgbClr val="3F2318"/>
              </a:buClr>
              <a:buSzPts val="700"/>
              <a:buFont typeface="Arial"/>
              <a:buChar char="▪"/>
              <a:defRPr/>
            </a:lvl3pPr>
            <a:lvl4pPr marL="2438339" lvl="3" indent="-364058" algn="l" rtl="0">
              <a:lnSpc>
                <a:spcPct val="100000"/>
              </a:lnSpc>
              <a:spcBef>
                <a:spcPts val="1867"/>
              </a:spcBef>
              <a:spcAft>
                <a:spcPts val="0"/>
              </a:spcAft>
              <a:buClr>
                <a:srgbClr val="3F2318"/>
              </a:buClr>
              <a:buSzPts val="700"/>
              <a:buFont typeface="Arial"/>
              <a:buChar char="•"/>
              <a:defRPr/>
            </a:lvl4pPr>
            <a:lvl5pPr marL="3047924" lvl="4" indent="-364058" algn="l" rtl="0">
              <a:lnSpc>
                <a:spcPct val="100000"/>
              </a:lnSpc>
              <a:spcBef>
                <a:spcPts val="1867"/>
              </a:spcBef>
              <a:spcAft>
                <a:spcPts val="0"/>
              </a:spcAft>
              <a:buClr>
                <a:srgbClr val="3F2318"/>
              </a:buClr>
              <a:buSzPts val="700"/>
              <a:buFont typeface="Arial"/>
              <a:buChar char="–"/>
              <a:defRPr/>
            </a:lvl5pPr>
            <a:lvl6pPr marL="3657509" lvl="5" indent="-406390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/>
            </a:lvl6pPr>
            <a:lvl7pPr marL="4267093" lvl="6" indent="-406390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/>
            </a:lvl7pPr>
            <a:lvl8pPr marL="4876678" lvl="7" indent="-406390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/>
            </a:lvl8pPr>
            <a:lvl9pPr marL="5486263" lvl="8" indent="-406390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8630579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- Turquoise">
  <p:cSld name="Title - Turquoise">
    <p:bg>
      <p:bgPr>
        <a:solidFill>
          <a:srgbClr val="0BAAB8"/>
        </a:soli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7"/>
          <p:cNvSpPr txBox="1">
            <a:spLocks noGrp="1"/>
          </p:cNvSpPr>
          <p:nvPr>
            <p:ph type="title"/>
          </p:nvPr>
        </p:nvSpPr>
        <p:spPr>
          <a:xfrm>
            <a:off x="1079235" y="1506140"/>
            <a:ext cx="8575600" cy="23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5600" b="1">
                <a:solidFill>
                  <a:srgbClr val="FFFFFF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9pPr>
          </a:lstStyle>
          <a:p>
            <a:endParaRPr/>
          </a:p>
        </p:txBody>
      </p:sp>
      <p:pic>
        <p:nvPicPr>
          <p:cNvPr id="86" name="Google Shape;86;p17" descr="Bil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790767" y="6369051"/>
            <a:ext cx="1041400" cy="215900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7"/>
          <p:cNvSpPr txBox="1">
            <a:spLocks noGrp="1"/>
          </p:cNvSpPr>
          <p:nvPr>
            <p:ph type="body" idx="1"/>
          </p:nvPr>
        </p:nvSpPr>
        <p:spPr>
          <a:xfrm>
            <a:off x="1079235" y="3926085"/>
            <a:ext cx="8898400" cy="173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  <a:defRPr sz="2267">
                <a:solidFill>
                  <a:srgbClr val="FFFFFF"/>
                </a:solidFill>
              </a:defRPr>
            </a:lvl1pPr>
            <a:lvl2pPr marL="1219170" lvl="1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2pPr>
            <a:lvl3pPr marL="1828754" lvl="2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3pPr>
            <a:lvl4pPr marL="2438339" lvl="3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4pPr>
            <a:lvl5pPr marL="3047924" lvl="4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5227025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- Blue">
  <p:cSld name="Title - Blue">
    <p:bg>
      <p:bgPr>
        <a:solidFill>
          <a:srgbClr val="110046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8"/>
          <p:cNvSpPr txBox="1">
            <a:spLocks noGrp="1"/>
          </p:cNvSpPr>
          <p:nvPr>
            <p:ph type="title"/>
          </p:nvPr>
        </p:nvSpPr>
        <p:spPr>
          <a:xfrm>
            <a:off x="1079235" y="1506140"/>
            <a:ext cx="8575600" cy="23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B3B3"/>
              </a:buClr>
              <a:buSzPts val="4200"/>
              <a:buNone/>
              <a:defRPr sz="5600" b="1">
                <a:solidFill>
                  <a:srgbClr val="FFB3B3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9pPr>
          </a:lstStyle>
          <a:p>
            <a:endParaRPr/>
          </a:p>
        </p:txBody>
      </p:sp>
      <p:pic>
        <p:nvPicPr>
          <p:cNvPr id="90" name="Google Shape;90;p18" descr="Bil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789709" y="6369051"/>
            <a:ext cx="1034521" cy="21590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8"/>
          <p:cNvSpPr txBox="1">
            <a:spLocks noGrp="1"/>
          </p:cNvSpPr>
          <p:nvPr>
            <p:ph type="body" idx="1"/>
          </p:nvPr>
        </p:nvSpPr>
        <p:spPr>
          <a:xfrm>
            <a:off x="1068836" y="3929991"/>
            <a:ext cx="8919200" cy="12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  <a:defRPr sz="2267">
                <a:solidFill>
                  <a:srgbClr val="FFFFFF"/>
                </a:solidFill>
              </a:defRPr>
            </a:lvl1pPr>
            <a:lvl2pPr marL="1219170" lvl="1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  <a:defRPr sz="2267">
                <a:solidFill>
                  <a:srgbClr val="FFFFFF"/>
                </a:solidFill>
              </a:defRPr>
            </a:lvl2pPr>
            <a:lvl3pPr marL="1828754" lvl="2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  <a:defRPr sz="2267">
                <a:solidFill>
                  <a:srgbClr val="FFFFFF"/>
                </a:solidFill>
              </a:defRPr>
            </a:lvl3pPr>
            <a:lvl4pPr marL="2438339" lvl="3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  <a:defRPr sz="2267">
                <a:solidFill>
                  <a:srgbClr val="FFFFFF"/>
                </a:solidFill>
              </a:defRPr>
            </a:lvl4pPr>
            <a:lvl5pPr marL="3047924" lvl="4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  <a:defRPr sz="2267">
                <a:solidFill>
                  <a:srgbClr val="FFFFFF"/>
                </a:solidFill>
              </a:defRPr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7730779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- Gray 1">
  <p:cSld name="Title - Gray 1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1079235" y="1506140"/>
            <a:ext cx="8575600" cy="23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4200"/>
              <a:buNone/>
              <a:defRPr sz="5600" b="1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body" idx="1"/>
          </p:nvPr>
        </p:nvSpPr>
        <p:spPr>
          <a:xfrm>
            <a:off x="1067181" y="3929991"/>
            <a:ext cx="8599600" cy="12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700"/>
              <a:buFont typeface="Arial"/>
              <a:buNone/>
              <a:defRPr sz="2267"/>
            </a:lvl1pPr>
            <a:lvl2pPr marL="1219170" lvl="1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700"/>
              <a:buFont typeface="Arial"/>
              <a:buNone/>
              <a:defRPr sz="2267"/>
            </a:lvl2pPr>
            <a:lvl3pPr marL="1828754" lvl="2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700"/>
              <a:buFont typeface="Arial"/>
              <a:buNone/>
              <a:defRPr sz="2267"/>
            </a:lvl3pPr>
            <a:lvl4pPr marL="2438339" lvl="3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700"/>
              <a:buFont typeface="Arial"/>
              <a:buNone/>
              <a:defRPr sz="2267"/>
            </a:lvl4pPr>
            <a:lvl5pPr marL="3047924" lvl="4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700"/>
              <a:buFont typeface="Arial"/>
              <a:buNone/>
              <a:defRPr sz="2267"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sldNum" idx="12"/>
          </p:nvPr>
        </p:nvSpPr>
        <p:spPr>
          <a:xfrm>
            <a:off x="5977052" y="6536531"/>
            <a:ext cx="233200" cy="2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fld id="{00000000-1234-1234-1234-123412341234}" type="slidenum">
              <a:rPr lang="sv" smtClean="0"/>
              <a:pPr/>
              <a:t>‹#›</a:t>
            </a:fld>
            <a:endParaRPr lang="sv" sz="1867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933832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sida, tång">
    <p:bg>
      <p:bgPr>
        <a:solidFill>
          <a:srgbClr val="4D75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ogotype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8306" y="5745600"/>
            <a:ext cx="1568111" cy="489600"/>
          </a:xfrm>
          <a:prstGeom prst="rect">
            <a:avLst/>
          </a:prstGeom>
        </p:spPr>
      </p:pic>
      <p:sp>
        <p:nvSpPr>
          <p:cNvPr id="8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623392" y="4264064"/>
            <a:ext cx="10813025" cy="677104"/>
          </a:xfrm>
        </p:spPr>
        <p:txBody>
          <a:bodyPr/>
          <a:lstStyle>
            <a:lvl1pPr algn="ctr">
              <a:defRPr sz="2800" baseline="0">
                <a:solidFill>
                  <a:srgbClr val="FFFFF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FFFFFF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7" name="Rubrik 1"/>
          <p:cNvSpPr>
            <a:spLocks noGrp="1"/>
          </p:cNvSpPr>
          <p:nvPr>
            <p:ph type="title" hasCustomPrompt="1"/>
          </p:nvPr>
        </p:nvSpPr>
        <p:spPr>
          <a:xfrm>
            <a:off x="623392" y="1412776"/>
            <a:ext cx="10813025" cy="2700000"/>
          </a:xfrm>
        </p:spPr>
        <p:txBody>
          <a:bodyPr anchor="b" anchorCtr="0"/>
          <a:lstStyle>
            <a:lvl1pPr algn="ctr">
              <a:defRPr sz="7200" baseline="0">
                <a:solidFill>
                  <a:srgbClr val="FFFFFF"/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sv-SE" i="0"/>
              <a:t>Klicka här för att lägga till h</a:t>
            </a:r>
            <a:r>
              <a:rPr lang="sv-SE"/>
              <a:t>uvudrubrik</a:t>
            </a:r>
          </a:p>
        </p:txBody>
      </p:sp>
    </p:spTree>
    <p:extLst>
      <p:ext uri="{BB962C8B-B14F-4D97-AF65-F5344CB8AC3E}">
        <p14:creationId xmlns:p14="http://schemas.microsoft.com/office/powerpoint/2010/main" val="33928751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_1">
  <p:cSld name="BLANK_1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0"/>
          <p:cNvSpPr txBox="1">
            <a:spLocks noGrp="1"/>
          </p:cNvSpPr>
          <p:nvPr>
            <p:ph type="sldNum" idx="12"/>
          </p:nvPr>
        </p:nvSpPr>
        <p:spPr>
          <a:xfrm>
            <a:off x="11381736" y="6333135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sv" smtClean="0"/>
              <a:pPr/>
              <a:t>‹#›</a:t>
            </a:fld>
            <a:endParaRPr lang="sv"/>
          </a:p>
        </p:txBody>
      </p:sp>
    </p:spTree>
    <p:extLst>
      <p:ext uri="{BB962C8B-B14F-4D97-AF65-F5344CB8AC3E}">
        <p14:creationId xmlns:p14="http://schemas.microsoft.com/office/powerpoint/2010/main" val="375399234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Rubrikbild">
  <p:cSld name="1_Rubrikbild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" name="Google Shape;99;p21"/>
          <p:cNvGrpSpPr/>
          <p:nvPr/>
        </p:nvGrpSpPr>
        <p:grpSpPr>
          <a:xfrm>
            <a:off x="203201" y="203200"/>
            <a:ext cx="11699900" cy="5630501"/>
            <a:chOff x="152400" y="152400"/>
            <a:chExt cx="8774925" cy="4222876"/>
          </a:xfrm>
        </p:grpSpPr>
        <p:pic>
          <p:nvPicPr>
            <p:cNvPr id="100" name="Google Shape;100;p21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152400" y="152400"/>
              <a:ext cx="8706600" cy="42228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1" name="Google Shape;101;p21"/>
            <p:cNvSpPr txBox="1"/>
            <p:nvPr/>
          </p:nvSpPr>
          <p:spPr>
            <a:xfrm>
              <a:off x="283475" y="485415"/>
              <a:ext cx="2679600" cy="9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775" tIns="26775" rIns="26775" bIns="267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67">
                <a:solidFill>
                  <a:srgbClr val="110046"/>
                </a:solidFill>
              </a:endParaRPr>
            </a:p>
          </p:txBody>
        </p:sp>
        <p:sp>
          <p:nvSpPr>
            <p:cNvPr id="102" name="Google Shape;102;p21"/>
            <p:cNvSpPr txBox="1"/>
            <p:nvPr/>
          </p:nvSpPr>
          <p:spPr>
            <a:xfrm>
              <a:off x="3165900" y="485415"/>
              <a:ext cx="2842800" cy="9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775" tIns="26775" rIns="26775" bIns="267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67">
                <a:solidFill>
                  <a:srgbClr val="110046"/>
                </a:solidFill>
              </a:endParaRPr>
            </a:p>
          </p:txBody>
        </p:sp>
        <p:sp>
          <p:nvSpPr>
            <p:cNvPr id="103" name="Google Shape;103;p21"/>
            <p:cNvSpPr txBox="1"/>
            <p:nvPr/>
          </p:nvSpPr>
          <p:spPr>
            <a:xfrm>
              <a:off x="6152450" y="485415"/>
              <a:ext cx="2679600" cy="9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775" tIns="26775" rIns="26775" bIns="267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67">
                <a:solidFill>
                  <a:srgbClr val="110046"/>
                </a:solidFill>
              </a:endParaRPr>
            </a:p>
          </p:txBody>
        </p:sp>
        <p:sp>
          <p:nvSpPr>
            <p:cNvPr id="104" name="Google Shape;104;p21"/>
            <p:cNvSpPr txBox="1"/>
            <p:nvPr/>
          </p:nvSpPr>
          <p:spPr>
            <a:xfrm>
              <a:off x="297713" y="1841523"/>
              <a:ext cx="2679600" cy="9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775" tIns="26775" rIns="26775" bIns="267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67">
                <a:solidFill>
                  <a:srgbClr val="110046"/>
                </a:solidFill>
              </a:endParaRPr>
            </a:p>
          </p:txBody>
        </p:sp>
        <p:sp>
          <p:nvSpPr>
            <p:cNvPr id="105" name="Google Shape;105;p21"/>
            <p:cNvSpPr txBox="1"/>
            <p:nvPr/>
          </p:nvSpPr>
          <p:spPr>
            <a:xfrm>
              <a:off x="3180138" y="1841523"/>
              <a:ext cx="2842800" cy="9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775" tIns="26775" rIns="26775" bIns="267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67">
                <a:solidFill>
                  <a:srgbClr val="110046"/>
                </a:solidFill>
              </a:endParaRPr>
            </a:p>
          </p:txBody>
        </p:sp>
        <p:sp>
          <p:nvSpPr>
            <p:cNvPr id="106" name="Google Shape;106;p21"/>
            <p:cNvSpPr txBox="1"/>
            <p:nvPr/>
          </p:nvSpPr>
          <p:spPr>
            <a:xfrm>
              <a:off x="6166688" y="1841523"/>
              <a:ext cx="2679600" cy="9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775" tIns="26775" rIns="26775" bIns="267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67">
                <a:solidFill>
                  <a:srgbClr val="110046"/>
                </a:solidFill>
              </a:endParaRPr>
            </a:p>
          </p:txBody>
        </p:sp>
        <p:sp>
          <p:nvSpPr>
            <p:cNvPr id="107" name="Google Shape;107;p21"/>
            <p:cNvSpPr txBox="1"/>
            <p:nvPr/>
          </p:nvSpPr>
          <p:spPr>
            <a:xfrm>
              <a:off x="327250" y="3197631"/>
              <a:ext cx="2679600" cy="9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775" tIns="26775" rIns="26775" bIns="267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67">
                <a:solidFill>
                  <a:srgbClr val="110046"/>
                </a:solidFill>
              </a:endParaRPr>
            </a:p>
          </p:txBody>
        </p:sp>
        <p:sp>
          <p:nvSpPr>
            <p:cNvPr id="108" name="Google Shape;108;p21"/>
            <p:cNvSpPr txBox="1"/>
            <p:nvPr/>
          </p:nvSpPr>
          <p:spPr>
            <a:xfrm>
              <a:off x="3209675" y="3197631"/>
              <a:ext cx="2842800" cy="9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775" tIns="26775" rIns="26775" bIns="267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67">
                <a:solidFill>
                  <a:srgbClr val="110046"/>
                </a:solidFill>
              </a:endParaRPr>
            </a:p>
          </p:txBody>
        </p:sp>
        <p:sp>
          <p:nvSpPr>
            <p:cNvPr id="109" name="Google Shape;109;p21"/>
            <p:cNvSpPr txBox="1"/>
            <p:nvPr/>
          </p:nvSpPr>
          <p:spPr>
            <a:xfrm>
              <a:off x="6196225" y="3197631"/>
              <a:ext cx="2679600" cy="9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775" tIns="26775" rIns="26775" bIns="267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67">
                <a:solidFill>
                  <a:srgbClr val="110046"/>
                </a:solidFill>
              </a:endParaRPr>
            </a:p>
          </p:txBody>
        </p:sp>
        <p:sp>
          <p:nvSpPr>
            <p:cNvPr id="110" name="Google Shape;110;p21"/>
            <p:cNvSpPr txBox="1"/>
            <p:nvPr/>
          </p:nvSpPr>
          <p:spPr>
            <a:xfrm>
              <a:off x="578650" y="1533725"/>
              <a:ext cx="2428200" cy="26163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v" sz="1067" b="1">
                  <a:latin typeface="Calibri"/>
                  <a:ea typeface="Calibri"/>
                  <a:cs typeface="Calibri"/>
                  <a:sym typeface="Calibri"/>
                </a:rPr>
                <a:t>Arbetsflöden och arbetssätt</a:t>
              </a:r>
              <a:endParaRPr sz="1067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" name="Google Shape;111;p21"/>
            <p:cNvSpPr txBox="1"/>
            <p:nvPr/>
          </p:nvSpPr>
          <p:spPr>
            <a:xfrm>
              <a:off x="578650" y="2952375"/>
              <a:ext cx="2428200" cy="26163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v" sz="1067" b="1">
                  <a:latin typeface="Calibri"/>
                  <a:ea typeface="Calibri"/>
                  <a:cs typeface="Calibri"/>
                  <a:sym typeface="Calibri"/>
                </a:rPr>
                <a:t>Erbjudande &amp; Finansieringssätt</a:t>
              </a:r>
              <a:endParaRPr sz="1067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" name="Google Shape;112;p21"/>
            <p:cNvSpPr txBox="1"/>
            <p:nvPr/>
          </p:nvSpPr>
          <p:spPr>
            <a:xfrm>
              <a:off x="593950" y="177625"/>
              <a:ext cx="2428200" cy="26163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v" sz="1067" b="1">
                  <a:latin typeface="Calibri"/>
                  <a:ea typeface="Calibri"/>
                  <a:cs typeface="Calibri"/>
                  <a:sym typeface="Calibri"/>
                </a:rPr>
                <a:t>Normer, Värderingar, Mission, Vision</a:t>
              </a:r>
              <a:endParaRPr sz="1067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" name="Google Shape;113;p21"/>
            <p:cNvSpPr txBox="1"/>
            <p:nvPr/>
          </p:nvSpPr>
          <p:spPr>
            <a:xfrm>
              <a:off x="3416975" y="177625"/>
              <a:ext cx="2428200" cy="26163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v" sz="1067" b="1">
                  <a:latin typeface="Calibri"/>
                  <a:ea typeface="Calibri"/>
                  <a:cs typeface="Calibri"/>
                  <a:sym typeface="Calibri"/>
                </a:rPr>
                <a:t>Strategiarbete &amp; Policyarbete</a:t>
              </a:r>
              <a:endParaRPr sz="1067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" name="Google Shape;114;p21"/>
            <p:cNvSpPr txBox="1"/>
            <p:nvPr/>
          </p:nvSpPr>
          <p:spPr>
            <a:xfrm>
              <a:off x="6499125" y="177625"/>
              <a:ext cx="2428200" cy="384794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v" sz="1067" b="1">
                  <a:latin typeface="Calibri"/>
                  <a:ea typeface="Calibri"/>
                  <a:cs typeface="Calibri"/>
                  <a:sym typeface="Calibri"/>
                </a:rPr>
                <a:t>Ledarskap, Kultur, Kompetens, Organisering</a:t>
              </a:r>
              <a:endParaRPr sz="1067" b="1">
                <a:latin typeface="Calibri"/>
                <a:ea typeface="Calibri"/>
                <a:cs typeface="Calibri"/>
                <a:sym typeface="Calibri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67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" name="Google Shape;115;p21"/>
            <p:cNvSpPr txBox="1"/>
            <p:nvPr/>
          </p:nvSpPr>
          <p:spPr>
            <a:xfrm>
              <a:off x="3465575" y="1565000"/>
              <a:ext cx="2428200" cy="26163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v" sz="1067" b="1">
                  <a:latin typeface="Calibri"/>
                  <a:ea typeface="Calibri"/>
                  <a:cs typeface="Calibri"/>
                  <a:sym typeface="Calibri"/>
                </a:rPr>
                <a:t>IT- Infrastruktur</a:t>
              </a:r>
              <a:endParaRPr sz="1067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" name="Google Shape;116;p21"/>
            <p:cNvSpPr txBox="1"/>
            <p:nvPr/>
          </p:nvSpPr>
          <p:spPr>
            <a:xfrm>
              <a:off x="6499125" y="1533725"/>
              <a:ext cx="2428200" cy="26163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v" sz="1067" b="1">
                  <a:latin typeface="Calibri"/>
                  <a:ea typeface="Calibri"/>
                  <a:cs typeface="Calibri"/>
                  <a:sym typeface="Calibri"/>
                </a:rPr>
                <a:t>Data &amp; Analys</a:t>
              </a:r>
              <a:endParaRPr sz="1067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" name="Google Shape;117;p21"/>
            <p:cNvSpPr txBox="1"/>
            <p:nvPr/>
          </p:nvSpPr>
          <p:spPr>
            <a:xfrm>
              <a:off x="3416975" y="2952375"/>
              <a:ext cx="2428200" cy="26163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v" sz="1067" b="1">
                  <a:latin typeface="Calibri"/>
                  <a:ea typeface="Calibri"/>
                  <a:cs typeface="Calibri"/>
                  <a:sym typeface="Calibri"/>
                </a:rPr>
                <a:t>Kontaktytor</a:t>
              </a:r>
              <a:endParaRPr sz="1067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" name="Google Shape;118;p21"/>
            <p:cNvSpPr txBox="1"/>
            <p:nvPr/>
          </p:nvSpPr>
          <p:spPr>
            <a:xfrm>
              <a:off x="6447625" y="2952375"/>
              <a:ext cx="2315400" cy="26163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v" sz="1067" b="1">
                  <a:latin typeface="Calibri"/>
                  <a:ea typeface="Calibri"/>
                  <a:cs typeface="Calibri"/>
                  <a:sym typeface="Calibri"/>
                </a:rPr>
                <a:t>Invånare och intressenter</a:t>
              </a:r>
              <a:endParaRPr sz="1067" b="1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9" name="Google Shape;119;p21"/>
          <p:cNvSpPr txBox="1">
            <a:spLocks noGrp="1"/>
          </p:cNvSpPr>
          <p:nvPr>
            <p:ph type="title"/>
          </p:nvPr>
        </p:nvSpPr>
        <p:spPr>
          <a:xfrm>
            <a:off x="332933" y="631067"/>
            <a:ext cx="3608400" cy="1270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 sz="1067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1"/>
          <p:cNvSpPr txBox="1">
            <a:spLocks noGrp="1"/>
          </p:cNvSpPr>
          <p:nvPr>
            <p:ph type="title" idx="2"/>
          </p:nvPr>
        </p:nvSpPr>
        <p:spPr>
          <a:xfrm>
            <a:off x="332933" y="2437067"/>
            <a:ext cx="3608400" cy="1270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800"/>
              <a:buNone/>
              <a:defRPr sz="1067" b="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21"/>
          <p:cNvSpPr txBox="1">
            <a:spLocks noGrp="1"/>
          </p:cNvSpPr>
          <p:nvPr>
            <p:ph type="title" idx="3"/>
          </p:nvPr>
        </p:nvSpPr>
        <p:spPr>
          <a:xfrm>
            <a:off x="332933" y="4243067"/>
            <a:ext cx="3608400" cy="1170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800"/>
              <a:buNone/>
              <a:defRPr sz="1067" b="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21"/>
          <p:cNvSpPr txBox="1">
            <a:spLocks noGrp="1"/>
          </p:cNvSpPr>
          <p:nvPr>
            <p:ph type="title" idx="4"/>
          </p:nvPr>
        </p:nvSpPr>
        <p:spPr>
          <a:xfrm>
            <a:off x="4206000" y="680867"/>
            <a:ext cx="3608400" cy="1270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800"/>
              <a:buNone/>
              <a:defRPr sz="1067" b="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1"/>
          <p:cNvSpPr txBox="1">
            <a:spLocks noGrp="1"/>
          </p:cNvSpPr>
          <p:nvPr>
            <p:ph type="title" idx="5"/>
          </p:nvPr>
        </p:nvSpPr>
        <p:spPr>
          <a:xfrm>
            <a:off x="4206000" y="2486867"/>
            <a:ext cx="3608400" cy="1270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800"/>
              <a:buNone/>
              <a:defRPr sz="1067" b="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21"/>
          <p:cNvSpPr txBox="1">
            <a:spLocks noGrp="1"/>
          </p:cNvSpPr>
          <p:nvPr>
            <p:ph type="title" idx="6"/>
          </p:nvPr>
        </p:nvSpPr>
        <p:spPr>
          <a:xfrm>
            <a:off x="4206000" y="4292867"/>
            <a:ext cx="3608400" cy="1170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800"/>
              <a:buNone/>
              <a:defRPr sz="1067" b="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1"/>
          <p:cNvSpPr txBox="1">
            <a:spLocks noGrp="1"/>
          </p:cNvSpPr>
          <p:nvPr>
            <p:ph type="title" idx="7"/>
          </p:nvPr>
        </p:nvSpPr>
        <p:spPr>
          <a:xfrm>
            <a:off x="8294700" y="629067"/>
            <a:ext cx="3608400" cy="1270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800"/>
              <a:buNone/>
              <a:defRPr sz="1067" b="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1"/>
          <p:cNvSpPr txBox="1">
            <a:spLocks noGrp="1"/>
          </p:cNvSpPr>
          <p:nvPr>
            <p:ph type="title" idx="8"/>
          </p:nvPr>
        </p:nvSpPr>
        <p:spPr>
          <a:xfrm>
            <a:off x="8294700" y="2435067"/>
            <a:ext cx="3608400" cy="1270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800"/>
              <a:buNone/>
              <a:defRPr sz="1067" b="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21"/>
          <p:cNvSpPr txBox="1">
            <a:spLocks noGrp="1"/>
          </p:cNvSpPr>
          <p:nvPr>
            <p:ph type="title" idx="9"/>
          </p:nvPr>
        </p:nvSpPr>
        <p:spPr>
          <a:xfrm>
            <a:off x="8294700" y="4241067"/>
            <a:ext cx="3608400" cy="1170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800"/>
              <a:buNone/>
              <a:defRPr sz="1067" b="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149060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Bullets">
  <p:cSld name="Title &amp; Bullets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2"/>
          <p:cNvSpPr txBox="1">
            <a:spLocks noGrp="1"/>
          </p:cNvSpPr>
          <p:nvPr>
            <p:ph type="title"/>
          </p:nvPr>
        </p:nvSpPr>
        <p:spPr>
          <a:xfrm>
            <a:off x="1079235" y="623093"/>
            <a:ext cx="7804400" cy="15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 b="1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22"/>
          <p:cNvSpPr txBox="1">
            <a:spLocks noGrp="1"/>
          </p:cNvSpPr>
          <p:nvPr>
            <p:ph type="body" idx="1"/>
          </p:nvPr>
        </p:nvSpPr>
        <p:spPr>
          <a:xfrm>
            <a:off x="1079235" y="2304256"/>
            <a:ext cx="7804400" cy="442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1pPr>
            <a:lvl2pPr marL="1219170" lvl="1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2pPr>
            <a:lvl3pPr marL="1828754" lvl="2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3pPr>
            <a:lvl4pPr marL="2438339" lvl="3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4pPr>
            <a:lvl5pPr marL="3047924" lvl="4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131" name="Google Shape;131;p22"/>
          <p:cNvSpPr txBox="1">
            <a:spLocks noGrp="1"/>
          </p:cNvSpPr>
          <p:nvPr>
            <p:ph type="sldNum" idx="12"/>
          </p:nvPr>
        </p:nvSpPr>
        <p:spPr>
          <a:xfrm>
            <a:off x="5977052" y="6536531"/>
            <a:ext cx="233200" cy="2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fld id="{00000000-1234-1234-1234-123412341234}" type="slidenum">
              <a:rPr lang="sv" smtClean="0"/>
              <a:pPr/>
              <a:t>‹#›</a:t>
            </a:fld>
            <a:endParaRPr lang="sv" sz="1867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8568924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bild på bakgrundsplatts">
  <p:cSld name="Rubrikbild på bakgrundsplatts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2"/>
          <p:cNvPicPr preferRelativeResize="0"/>
          <p:nvPr/>
        </p:nvPicPr>
        <p:blipFill rotWithShape="1">
          <a:blip r:embed="rId2">
            <a:alphaModFix/>
          </a:blip>
          <a:srcRect t="1" b="41032"/>
          <a:stretch/>
        </p:blipFill>
        <p:spPr>
          <a:xfrm>
            <a:off x="1" y="-3"/>
            <a:ext cx="12196889" cy="559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1007533" y="1557339"/>
            <a:ext cx="10272000" cy="10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None/>
              <a:defRPr sz="5867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5917677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Rubrik + Brödtext, ljus bakgrund, Kapitelmärkning">
  <p:cSld name="1_Rubrik + Brödtext, ljus bakgrund, Kapitelmärkning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oogle Shape;25;p5"/>
          <p:cNvPicPr preferRelativeResize="0"/>
          <p:nvPr/>
        </p:nvPicPr>
        <p:blipFill rotWithShape="1">
          <a:blip r:embed="rId2">
            <a:alphaModFix/>
          </a:blip>
          <a:srcRect b="40957"/>
          <a:stretch/>
        </p:blipFill>
        <p:spPr>
          <a:xfrm>
            <a:off x="0" y="-4"/>
            <a:ext cx="12196800" cy="5592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>
          <a:xfrm>
            <a:off x="1014104" y="757767"/>
            <a:ext cx="10272000" cy="7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800"/>
              </a:spcBef>
              <a:spcAft>
                <a:spcPts val="0"/>
              </a:spcAft>
              <a:buSzPts val="3000"/>
              <a:buNone/>
              <a:defRPr sz="4000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2"/>
          </p:nvPr>
        </p:nvSpPr>
        <p:spPr>
          <a:xfrm>
            <a:off x="1007533" y="1782359"/>
            <a:ext cx="10272000" cy="347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lvl="0" indent="-304792" algn="l">
              <a:spcBef>
                <a:spcPts val="800"/>
              </a:spcBef>
              <a:spcAft>
                <a:spcPts val="0"/>
              </a:spcAft>
              <a:buSzPts val="2000"/>
              <a:buNone/>
              <a:defRPr sz="2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304792" algn="l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2pPr>
            <a:lvl3pPr marL="1828754" lvl="2" indent="-304792" algn="l">
              <a:spcBef>
                <a:spcPts val="427"/>
              </a:spcBef>
              <a:spcAft>
                <a:spcPts val="0"/>
              </a:spcAft>
              <a:buSzPts val="1600"/>
              <a:buNone/>
              <a:defRPr/>
            </a:lvl3pPr>
            <a:lvl4pPr marL="2438339" lvl="3" indent="-304792" algn="l">
              <a:spcBef>
                <a:spcPts val="373"/>
              </a:spcBef>
              <a:spcAft>
                <a:spcPts val="0"/>
              </a:spcAft>
              <a:buSzPts val="1400"/>
              <a:buNone/>
              <a:defRPr/>
            </a:lvl4pPr>
            <a:lvl5pPr marL="3047924" lvl="4" indent="-304792" algn="l">
              <a:spcBef>
                <a:spcPts val="320"/>
              </a:spcBef>
              <a:spcAft>
                <a:spcPts val="0"/>
              </a:spcAft>
              <a:buSzPts val="1200"/>
              <a:buNone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3"/>
          </p:nvPr>
        </p:nvSpPr>
        <p:spPr>
          <a:xfrm>
            <a:off x="527051" y="332111"/>
            <a:ext cx="10752800" cy="2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267"/>
              </a:spcBef>
              <a:spcAft>
                <a:spcPts val="0"/>
              </a:spcAft>
              <a:buSzPts val="1000"/>
              <a:buFont typeface="Calibri"/>
              <a:buNone/>
              <a:defRPr sz="1333" b="1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071778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Rubrik + Brödtext, ljus bakgrund, Kapitelmärkning">
  <p:cSld name="3_Rubrik + Brödtext, ljus bakgrund, Kapitelmärkning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/>
          <p:nvPr/>
        </p:nvSpPr>
        <p:spPr>
          <a:xfrm>
            <a:off x="0" y="0"/>
            <a:ext cx="12192000" cy="5594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6"/>
          <p:cNvSpPr txBox="1">
            <a:spLocks noGrp="1"/>
          </p:cNvSpPr>
          <p:nvPr>
            <p:ph type="body" idx="1"/>
          </p:nvPr>
        </p:nvSpPr>
        <p:spPr>
          <a:xfrm>
            <a:off x="1014104" y="757767"/>
            <a:ext cx="10272000" cy="7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800"/>
              </a:spcBef>
              <a:spcAft>
                <a:spcPts val="0"/>
              </a:spcAft>
              <a:buSzPts val="3000"/>
              <a:buNone/>
              <a:defRPr sz="4000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body" idx="2"/>
          </p:nvPr>
        </p:nvSpPr>
        <p:spPr>
          <a:xfrm>
            <a:off x="1007533" y="1782359"/>
            <a:ext cx="10272000" cy="347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lvl="0" indent="-304792" algn="l">
              <a:spcBef>
                <a:spcPts val="800"/>
              </a:spcBef>
              <a:spcAft>
                <a:spcPts val="0"/>
              </a:spcAft>
              <a:buSzPts val="2000"/>
              <a:buNone/>
              <a:defRPr sz="2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304792" algn="l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2pPr>
            <a:lvl3pPr marL="1828754" lvl="2" indent="-304792" algn="l">
              <a:spcBef>
                <a:spcPts val="427"/>
              </a:spcBef>
              <a:spcAft>
                <a:spcPts val="0"/>
              </a:spcAft>
              <a:buSzPts val="1600"/>
              <a:buNone/>
              <a:defRPr/>
            </a:lvl3pPr>
            <a:lvl4pPr marL="2438339" lvl="3" indent="-304792" algn="l">
              <a:spcBef>
                <a:spcPts val="373"/>
              </a:spcBef>
              <a:spcAft>
                <a:spcPts val="0"/>
              </a:spcAft>
              <a:buSzPts val="1400"/>
              <a:buNone/>
              <a:defRPr/>
            </a:lvl4pPr>
            <a:lvl5pPr marL="3047924" lvl="4" indent="-304792" algn="l">
              <a:spcBef>
                <a:spcPts val="320"/>
              </a:spcBef>
              <a:spcAft>
                <a:spcPts val="0"/>
              </a:spcAft>
              <a:buSzPts val="1200"/>
              <a:buNone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body" idx="3"/>
          </p:nvPr>
        </p:nvSpPr>
        <p:spPr>
          <a:xfrm>
            <a:off x="527051" y="332111"/>
            <a:ext cx="10752800" cy="2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267"/>
              </a:spcBef>
              <a:spcAft>
                <a:spcPts val="0"/>
              </a:spcAft>
              <a:buSzPts val="1000"/>
              <a:buFont typeface="Calibri"/>
              <a:buNone/>
              <a:defRPr sz="1333" b="1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6460571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på Bild">
  <p:cSld name="Rubrik på Bild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Google Shape;39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5590117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8"/>
          <p:cNvSpPr>
            <a:spLocks noGrp="1"/>
          </p:cNvSpPr>
          <p:nvPr>
            <p:ph type="pic" idx="2"/>
          </p:nvPr>
        </p:nvSpPr>
        <p:spPr>
          <a:xfrm>
            <a:off x="0" y="1"/>
            <a:ext cx="12192000" cy="5590000"/>
          </a:xfrm>
          <a:prstGeom prst="rect">
            <a:avLst/>
          </a:prstGeom>
          <a:noFill/>
          <a:ln>
            <a:noFill/>
          </a:ln>
        </p:spPr>
      </p:sp>
      <p:sp>
        <p:nvSpPr>
          <p:cNvPr id="41" name="Google Shape;41;p8"/>
          <p:cNvSpPr txBox="1">
            <a:spLocks noGrp="1"/>
          </p:cNvSpPr>
          <p:nvPr>
            <p:ph type="ctrTitle"/>
          </p:nvPr>
        </p:nvSpPr>
        <p:spPr>
          <a:xfrm>
            <a:off x="1016732" y="1557339"/>
            <a:ext cx="10272000" cy="10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 sz="5867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1917947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, Brödtext, Bild, Kapitelmärkning">
  <p:cSld name="Rubrik, Brödtext, Bild, Kapitelmärkning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9"/>
          <p:cNvSpPr txBox="1">
            <a:spLocks noGrp="1"/>
          </p:cNvSpPr>
          <p:nvPr>
            <p:ph type="body" idx="1"/>
          </p:nvPr>
        </p:nvSpPr>
        <p:spPr>
          <a:xfrm>
            <a:off x="1007533" y="765176"/>
            <a:ext cx="5088400" cy="7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800"/>
              </a:spcBef>
              <a:spcAft>
                <a:spcPts val="0"/>
              </a:spcAft>
              <a:buSzPts val="3000"/>
              <a:buNone/>
              <a:defRPr sz="4000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body" idx="2"/>
          </p:nvPr>
        </p:nvSpPr>
        <p:spPr>
          <a:xfrm>
            <a:off x="1007533" y="1773480"/>
            <a:ext cx="5088400" cy="38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lvl="0" indent="-304792" algn="l">
              <a:spcBef>
                <a:spcPts val="800"/>
              </a:spcBef>
              <a:spcAft>
                <a:spcPts val="0"/>
              </a:spcAft>
              <a:buSzPts val="2000"/>
              <a:buNone/>
              <a:defRPr sz="2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304792" algn="l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2pPr>
            <a:lvl3pPr marL="1828754" lvl="2" indent="-304792" algn="l">
              <a:spcBef>
                <a:spcPts val="427"/>
              </a:spcBef>
              <a:spcAft>
                <a:spcPts val="0"/>
              </a:spcAft>
              <a:buSzPts val="1600"/>
              <a:buNone/>
              <a:defRPr/>
            </a:lvl3pPr>
            <a:lvl4pPr marL="2438339" lvl="3" indent="-304792" algn="l">
              <a:spcBef>
                <a:spcPts val="373"/>
              </a:spcBef>
              <a:spcAft>
                <a:spcPts val="0"/>
              </a:spcAft>
              <a:buSzPts val="1400"/>
              <a:buNone/>
              <a:defRPr/>
            </a:lvl4pPr>
            <a:lvl5pPr marL="3047924" lvl="4" indent="-304792" algn="l">
              <a:spcBef>
                <a:spcPts val="320"/>
              </a:spcBef>
              <a:spcAft>
                <a:spcPts val="0"/>
              </a:spcAft>
              <a:buSzPts val="1200"/>
              <a:buNone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9"/>
          <p:cNvSpPr>
            <a:spLocks noGrp="1"/>
          </p:cNvSpPr>
          <p:nvPr>
            <p:ph type="pic" idx="3"/>
          </p:nvPr>
        </p:nvSpPr>
        <p:spPr>
          <a:xfrm>
            <a:off x="6479717" y="765176"/>
            <a:ext cx="4800000" cy="4824400"/>
          </a:xfrm>
          <a:prstGeom prst="rect">
            <a:avLst/>
          </a:prstGeom>
          <a:noFill/>
          <a:ln>
            <a:noFill/>
          </a:ln>
        </p:spPr>
      </p:sp>
      <p:sp>
        <p:nvSpPr>
          <p:cNvPr id="46" name="Google Shape;46;p9"/>
          <p:cNvSpPr txBox="1">
            <a:spLocks noGrp="1"/>
          </p:cNvSpPr>
          <p:nvPr>
            <p:ph type="body" idx="4"/>
          </p:nvPr>
        </p:nvSpPr>
        <p:spPr>
          <a:xfrm>
            <a:off x="527051" y="332111"/>
            <a:ext cx="10752800" cy="2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267"/>
              </a:spcBef>
              <a:spcAft>
                <a:spcPts val="0"/>
              </a:spcAft>
              <a:buSzPts val="1000"/>
              <a:buFont typeface="Calibri"/>
              <a:buNone/>
              <a:defRPr sz="1333" b="1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0612292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+ Brödtext, mörk bakgrund, Kapitelmärkning">
  <p:cSld name="Rubrik + Brödtext, mörk bakgrund, Kapitelmärkning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Google Shape;52;p11"/>
          <p:cNvPicPr preferRelativeResize="0"/>
          <p:nvPr/>
        </p:nvPicPr>
        <p:blipFill rotWithShape="1">
          <a:blip r:embed="rId2">
            <a:alphaModFix/>
          </a:blip>
          <a:srcRect t="1" b="41032"/>
          <a:stretch/>
        </p:blipFill>
        <p:spPr>
          <a:xfrm>
            <a:off x="1" y="-3"/>
            <a:ext cx="12196889" cy="5592000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11"/>
          <p:cNvSpPr txBox="1">
            <a:spLocks noGrp="1"/>
          </p:cNvSpPr>
          <p:nvPr>
            <p:ph type="body" idx="1"/>
          </p:nvPr>
        </p:nvSpPr>
        <p:spPr>
          <a:xfrm>
            <a:off x="1007533" y="765176"/>
            <a:ext cx="10272000" cy="7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800"/>
              </a:spcBef>
              <a:spcAft>
                <a:spcPts val="0"/>
              </a:spcAft>
              <a:buSzPts val="3000"/>
              <a:buNone/>
              <a:defRPr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" name="Google Shape;54;p11"/>
          <p:cNvSpPr txBox="1">
            <a:spLocks noGrp="1"/>
          </p:cNvSpPr>
          <p:nvPr>
            <p:ph type="body" idx="2"/>
          </p:nvPr>
        </p:nvSpPr>
        <p:spPr>
          <a:xfrm>
            <a:off x="1007533" y="1767417"/>
            <a:ext cx="10272000" cy="348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lvl="0" indent="-304792" algn="l">
              <a:spcBef>
                <a:spcPts val="800"/>
              </a:spcBef>
              <a:spcAft>
                <a:spcPts val="0"/>
              </a:spcAft>
              <a:buSzPts val="2000"/>
              <a:buNone/>
              <a:defRPr sz="2667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304792" algn="l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2pPr>
            <a:lvl3pPr marL="1828754" lvl="2" indent="-304792" algn="l">
              <a:spcBef>
                <a:spcPts val="427"/>
              </a:spcBef>
              <a:spcAft>
                <a:spcPts val="0"/>
              </a:spcAft>
              <a:buSzPts val="1600"/>
              <a:buNone/>
              <a:defRPr/>
            </a:lvl3pPr>
            <a:lvl4pPr marL="2438339" lvl="3" indent="-304792" algn="l">
              <a:spcBef>
                <a:spcPts val="373"/>
              </a:spcBef>
              <a:spcAft>
                <a:spcPts val="0"/>
              </a:spcAft>
              <a:buSzPts val="1400"/>
              <a:buNone/>
              <a:defRPr/>
            </a:lvl4pPr>
            <a:lvl5pPr marL="3047924" lvl="4" indent="-304792" algn="l">
              <a:spcBef>
                <a:spcPts val="320"/>
              </a:spcBef>
              <a:spcAft>
                <a:spcPts val="0"/>
              </a:spcAft>
              <a:buSzPts val="1200"/>
              <a:buNone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" name="Google Shape;55;p11"/>
          <p:cNvSpPr txBox="1">
            <a:spLocks noGrp="1"/>
          </p:cNvSpPr>
          <p:nvPr>
            <p:ph type="body" idx="3"/>
          </p:nvPr>
        </p:nvSpPr>
        <p:spPr>
          <a:xfrm>
            <a:off x="527051" y="327416"/>
            <a:ext cx="10752400" cy="21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267"/>
              </a:spcBef>
              <a:spcAft>
                <a:spcPts val="0"/>
              </a:spcAft>
              <a:buSzPts val="1000"/>
              <a:buFont typeface="Calibri"/>
              <a:buNone/>
              <a:defRPr sz="1333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7833326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Rubrik + Brödtext, mörk bakgrund, Kapitelmärkning">
  <p:cSld name="1_Rubrik + Brödtext, mörk bakgrund, Kapitelmärkning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oogle Shape;57;p12"/>
          <p:cNvPicPr preferRelativeResize="0"/>
          <p:nvPr/>
        </p:nvPicPr>
        <p:blipFill rotWithShape="1">
          <a:blip r:embed="rId2">
            <a:alphaModFix/>
          </a:blip>
          <a:srcRect t="1" b="40931"/>
          <a:stretch/>
        </p:blipFill>
        <p:spPr>
          <a:xfrm>
            <a:off x="0" y="-4"/>
            <a:ext cx="12196800" cy="559200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2"/>
          <p:cNvSpPr txBox="1">
            <a:spLocks noGrp="1"/>
          </p:cNvSpPr>
          <p:nvPr>
            <p:ph type="body" idx="1"/>
          </p:nvPr>
        </p:nvSpPr>
        <p:spPr>
          <a:xfrm>
            <a:off x="1007533" y="757767"/>
            <a:ext cx="10272000" cy="7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800"/>
              </a:spcBef>
              <a:spcAft>
                <a:spcPts val="0"/>
              </a:spcAft>
              <a:buSzPts val="3000"/>
              <a:buNone/>
              <a:defRPr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9" name="Google Shape;59;p12"/>
          <p:cNvSpPr txBox="1">
            <a:spLocks noGrp="1"/>
          </p:cNvSpPr>
          <p:nvPr>
            <p:ph type="body" idx="2"/>
          </p:nvPr>
        </p:nvSpPr>
        <p:spPr>
          <a:xfrm>
            <a:off x="1007435" y="1773239"/>
            <a:ext cx="10272000" cy="34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lvl="0" indent="-304792" algn="l">
              <a:spcBef>
                <a:spcPts val="800"/>
              </a:spcBef>
              <a:spcAft>
                <a:spcPts val="0"/>
              </a:spcAft>
              <a:buSzPts val="2000"/>
              <a:buNone/>
              <a:defRPr sz="2667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304792" algn="l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2pPr>
            <a:lvl3pPr marL="1828754" lvl="2" indent="-304792" algn="l">
              <a:spcBef>
                <a:spcPts val="427"/>
              </a:spcBef>
              <a:spcAft>
                <a:spcPts val="0"/>
              </a:spcAft>
              <a:buSzPts val="1600"/>
              <a:buNone/>
              <a:defRPr/>
            </a:lvl3pPr>
            <a:lvl4pPr marL="2438339" lvl="3" indent="-304792" algn="l">
              <a:spcBef>
                <a:spcPts val="373"/>
              </a:spcBef>
              <a:spcAft>
                <a:spcPts val="0"/>
              </a:spcAft>
              <a:buSzPts val="1400"/>
              <a:buNone/>
              <a:defRPr/>
            </a:lvl4pPr>
            <a:lvl5pPr marL="3047924" lvl="4" indent="-304792" algn="l">
              <a:spcBef>
                <a:spcPts val="320"/>
              </a:spcBef>
              <a:spcAft>
                <a:spcPts val="0"/>
              </a:spcAft>
              <a:buSzPts val="1200"/>
              <a:buNone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0" name="Google Shape;60;p12"/>
          <p:cNvSpPr txBox="1">
            <a:spLocks noGrp="1"/>
          </p:cNvSpPr>
          <p:nvPr>
            <p:ph type="body" idx="3"/>
          </p:nvPr>
        </p:nvSpPr>
        <p:spPr>
          <a:xfrm>
            <a:off x="527051" y="327416"/>
            <a:ext cx="10752400" cy="21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267"/>
              </a:spcBef>
              <a:spcAft>
                <a:spcPts val="0"/>
              </a:spcAft>
              <a:buSzPts val="1000"/>
              <a:buFont typeface="Calibri"/>
              <a:buNone/>
              <a:defRPr sz="1333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401834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logo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CE55044F-9732-4A8F-9370-3CDA236309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69010" y="5735100"/>
            <a:ext cx="1565428" cy="502211"/>
          </a:xfrm>
          <a:prstGeom prst="rect">
            <a:avLst/>
          </a:prstGeom>
        </p:spPr>
      </p:pic>
      <p:sp>
        <p:nvSpPr>
          <p:cNvPr id="6" name="VitRuta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chemeClr val="tx1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9"/>
            <a:ext cx="10972800" cy="227424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chemeClr val="tx1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267582659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hoto + Title and text">
  <p:cSld name="Photo + Title and 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3"/>
          <p:cNvSpPr>
            <a:spLocks noGrp="1"/>
          </p:cNvSpPr>
          <p:nvPr>
            <p:ph type="pic" idx="2"/>
          </p:nvPr>
        </p:nvSpPr>
        <p:spPr>
          <a:xfrm>
            <a:off x="-6317" y="-641060"/>
            <a:ext cx="12204400" cy="81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Char char="•"/>
              <a:defRPr sz="2267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Char char="•"/>
              <a:defRPr sz="2267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Char char="•"/>
              <a:defRPr sz="2267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Char char="•"/>
              <a:defRPr sz="2267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Char char="•"/>
              <a:defRPr sz="2267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400"/>
              <a:buFont typeface="Arial"/>
              <a:buChar char="•"/>
              <a:defRPr sz="2267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400"/>
              <a:buFont typeface="Arial"/>
              <a:buChar char="•"/>
              <a:defRPr sz="2267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400"/>
              <a:buFont typeface="Arial"/>
              <a:buChar char="•"/>
              <a:defRPr sz="2267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400"/>
              <a:buFont typeface="Arial"/>
              <a:buChar char="•"/>
              <a:defRPr sz="2267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3" name="Google Shape;63;p13"/>
          <p:cNvSpPr/>
          <p:nvPr/>
        </p:nvSpPr>
        <p:spPr>
          <a:xfrm>
            <a:off x="-5577" y="-39575"/>
            <a:ext cx="5991600" cy="6937200"/>
          </a:xfrm>
          <a:prstGeom prst="roundRect">
            <a:avLst>
              <a:gd name="adj" fmla="val 0"/>
            </a:avLst>
          </a:prstGeom>
          <a:solidFill>
            <a:srgbClr val="F4F3F6"/>
          </a:solidFill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Helvetica Neue"/>
              <a:buNone/>
            </a:pP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p13"/>
          <p:cNvSpPr txBox="1">
            <a:spLocks noGrp="1"/>
          </p:cNvSpPr>
          <p:nvPr>
            <p:ph type="title"/>
          </p:nvPr>
        </p:nvSpPr>
        <p:spPr>
          <a:xfrm>
            <a:off x="628152" y="1019647"/>
            <a:ext cx="4469600" cy="15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 b="1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3"/>
          <p:cNvSpPr txBox="1">
            <a:spLocks noGrp="1"/>
          </p:cNvSpPr>
          <p:nvPr>
            <p:ph type="body" idx="1"/>
          </p:nvPr>
        </p:nvSpPr>
        <p:spPr>
          <a:xfrm>
            <a:off x="628152" y="2802145"/>
            <a:ext cx="4469600" cy="45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1pPr>
            <a:lvl2pPr marL="1219170" lvl="1" indent="-304792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2pPr>
            <a:lvl3pPr marL="1828754" lvl="2" indent="-304792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3pPr>
            <a:lvl4pPr marL="2438339" lvl="3" indent="-304792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4pPr>
            <a:lvl5pPr marL="3047924" lvl="4" indent="-304792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3522760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text columns">
  <p:cSld name="3 text columns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4"/>
          <p:cNvSpPr txBox="1">
            <a:spLocks noGrp="1"/>
          </p:cNvSpPr>
          <p:nvPr>
            <p:ph type="body" idx="1"/>
          </p:nvPr>
        </p:nvSpPr>
        <p:spPr>
          <a:xfrm>
            <a:off x="4463315" y="2230040"/>
            <a:ext cx="30684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600"/>
              <a:buFont typeface="Arial"/>
              <a:buNone/>
              <a:defRPr sz="2133">
                <a:latin typeface="Arial"/>
                <a:ea typeface="Arial"/>
                <a:cs typeface="Arial"/>
                <a:sym typeface="Arial"/>
              </a:defRPr>
            </a:lvl1pPr>
            <a:lvl2pPr marL="1219170" lvl="1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2pPr>
            <a:lvl3pPr marL="1828754" lvl="2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3pPr>
            <a:lvl4pPr marL="2438339" lvl="3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4pPr>
            <a:lvl5pPr marL="3047924" lvl="4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68" name="Google Shape;68;p14"/>
          <p:cNvSpPr txBox="1">
            <a:spLocks noGrp="1"/>
          </p:cNvSpPr>
          <p:nvPr>
            <p:ph type="body" idx="2"/>
          </p:nvPr>
        </p:nvSpPr>
        <p:spPr>
          <a:xfrm>
            <a:off x="4463315" y="3072375"/>
            <a:ext cx="3068400" cy="29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1pPr>
            <a:lvl2pPr marL="1219170" lvl="1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2pPr>
            <a:lvl3pPr marL="1828754" lvl="2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3pPr>
            <a:lvl4pPr marL="2438339" lvl="3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4pPr>
            <a:lvl5pPr marL="3047924" lvl="4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69" name="Google Shape;69;p14"/>
          <p:cNvSpPr txBox="1">
            <a:spLocks noGrp="1"/>
          </p:cNvSpPr>
          <p:nvPr>
            <p:ph type="body" idx="3"/>
          </p:nvPr>
        </p:nvSpPr>
        <p:spPr>
          <a:xfrm>
            <a:off x="7978625" y="2230040"/>
            <a:ext cx="30684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600"/>
              <a:buFont typeface="Arial"/>
              <a:buNone/>
              <a:defRPr sz="2133">
                <a:latin typeface="Arial"/>
                <a:ea typeface="Arial"/>
                <a:cs typeface="Arial"/>
                <a:sym typeface="Arial"/>
              </a:defRPr>
            </a:lvl1pPr>
            <a:lvl2pPr marL="1219170" lvl="1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2pPr>
            <a:lvl3pPr marL="1828754" lvl="2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3pPr>
            <a:lvl4pPr marL="2438339" lvl="3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4pPr>
            <a:lvl5pPr marL="3047924" lvl="4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70" name="Google Shape;70;p14"/>
          <p:cNvSpPr txBox="1">
            <a:spLocks noGrp="1"/>
          </p:cNvSpPr>
          <p:nvPr>
            <p:ph type="body" idx="4"/>
          </p:nvPr>
        </p:nvSpPr>
        <p:spPr>
          <a:xfrm>
            <a:off x="7978625" y="3072375"/>
            <a:ext cx="3068400" cy="29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1pPr>
            <a:lvl2pPr marL="1219170" lvl="1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2pPr>
            <a:lvl3pPr marL="1828754" lvl="2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3pPr>
            <a:lvl4pPr marL="2438339" lvl="3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4pPr>
            <a:lvl5pPr marL="3047924" lvl="4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4"/>
          <p:cNvSpPr txBox="1">
            <a:spLocks noGrp="1"/>
          </p:cNvSpPr>
          <p:nvPr>
            <p:ph type="body" idx="5"/>
          </p:nvPr>
        </p:nvSpPr>
        <p:spPr>
          <a:xfrm>
            <a:off x="948004" y="2230040"/>
            <a:ext cx="30684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600"/>
              <a:buFont typeface="Arial"/>
              <a:buNone/>
              <a:defRPr sz="2133">
                <a:latin typeface="Arial"/>
                <a:ea typeface="Arial"/>
                <a:cs typeface="Arial"/>
                <a:sym typeface="Arial"/>
              </a:defRPr>
            </a:lvl1pPr>
            <a:lvl2pPr marL="1219170" lvl="1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2pPr>
            <a:lvl3pPr marL="1828754" lvl="2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3pPr>
            <a:lvl4pPr marL="2438339" lvl="3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4pPr>
            <a:lvl5pPr marL="3047924" lvl="4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72" name="Google Shape;72;p14"/>
          <p:cNvSpPr txBox="1">
            <a:spLocks noGrp="1"/>
          </p:cNvSpPr>
          <p:nvPr>
            <p:ph type="body" idx="6"/>
          </p:nvPr>
        </p:nvSpPr>
        <p:spPr>
          <a:xfrm>
            <a:off x="948004" y="3072375"/>
            <a:ext cx="3068400" cy="29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1pPr>
            <a:lvl2pPr marL="1219170" lvl="1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2pPr>
            <a:lvl3pPr marL="1828754" lvl="2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3pPr>
            <a:lvl4pPr marL="2438339" lvl="3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4pPr>
            <a:lvl5pPr marL="3047924" lvl="4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73" name="Google Shape;73;p14"/>
          <p:cNvSpPr txBox="1">
            <a:spLocks noGrp="1"/>
          </p:cNvSpPr>
          <p:nvPr>
            <p:ph type="title"/>
          </p:nvPr>
        </p:nvSpPr>
        <p:spPr>
          <a:xfrm>
            <a:off x="946923" y="866377"/>
            <a:ext cx="9074000" cy="12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 b="1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2807924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text columns">
  <p:cSld name="2 text columns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5"/>
          <p:cNvSpPr txBox="1">
            <a:spLocks noGrp="1"/>
          </p:cNvSpPr>
          <p:nvPr>
            <p:ph type="body" idx="1"/>
          </p:nvPr>
        </p:nvSpPr>
        <p:spPr>
          <a:xfrm>
            <a:off x="5669815" y="2230040"/>
            <a:ext cx="42516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2300"/>
              <a:buFont typeface="Arial"/>
              <a:buNone/>
              <a:defRPr sz="3067">
                <a:latin typeface="Arial"/>
                <a:ea typeface="Arial"/>
                <a:cs typeface="Arial"/>
                <a:sym typeface="Arial"/>
              </a:defRPr>
            </a:lvl1pPr>
            <a:lvl2pPr marL="1219170" lvl="1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2pPr>
            <a:lvl3pPr marL="1828754" lvl="2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3pPr>
            <a:lvl4pPr marL="2438339" lvl="3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4pPr>
            <a:lvl5pPr marL="3047924" lvl="4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15"/>
          <p:cNvSpPr txBox="1">
            <a:spLocks noGrp="1"/>
          </p:cNvSpPr>
          <p:nvPr>
            <p:ph type="body" idx="2"/>
          </p:nvPr>
        </p:nvSpPr>
        <p:spPr>
          <a:xfrm>
            <a:off x="5669815" y="3072375"/>
            <a:ext cx="4251600" cy="29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600"/>
            </a:lvl1pPr>
            <a:lvl2pPr marL="1219170" lvl="1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600"/>
            </a:lvl2pPr>
            <a:lvl3pPr marL="1828754" lvl="2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600"/>
            </a:lvl3pPr>
            <a:lvl4pPr marL="2438339" lvl="3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600"/>
            </a:lvl4pPr>
            <a:lvl5pPr marL="3047924" lvl="4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600"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5"/>
          <p:cNvSpPr txBox="1">
            <a:spLocks noGrp="1"/>
          </p:cNvSpPr>
          <p:nvPr>
            <p:ph type="body" idx="3"/>
          </p:nvPr>
        </p:nvSpPr>
        <p:spPr>
          <a:xfrm>
            <a:off x="948004" y="2230040"/>
            <a:ext cx="42516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2300"/>
              <a:buFont typeface="Arial"/>
              <a:buNone/>
              <a:defRPr sz="3067">
                <a:latin typeface="Arial"/>
                <a:ea typeface="Arial"/>
                <a:cs typeface="Arial"/>
                <a:sym typeface="Arial"/>
              </a:defRPr>
            </a:lvl1pPr>
            <a:lvl2pPr marL="1219170" lvl="1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2pPr>
            <a:lvl3pPr marL="1828754" lvl="2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3pPr>
            <a:lvl4pPr marL="2438339" lvl="3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4pPr>
            <a:lvl5pPr marL="3047924" lvl="4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15"/>
          <p:cNvSpPr txBox="1">
            <a:spLocks noGrp="1"/>
          </p:cNvSpPr>
          <p:nvPr>
            <p:ph type="body" idx="4"/>
          </p:nvPr>
        </p:nvSpPr>
        <p:spPr>
          <a:xfrm>
            <a:off x="948004" y="3072375"/>
            <a:ext cx="4251600" cy="29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600"/>
            </a:lvl1pPr>
            <a:lvl2pPr marL="1219170" lvl="1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600"/>
            </a:lvl2pPr>
            <a:lvl3pPr marL="1828754" lvl="2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600"/>
            </a:lvl3pPr>
            <a:lvl4pPr marL="2438339" lvl="3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600"/>
            </a:lvl4pPr>
            <a:lvl5pPr marL="3047924" lvl="4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600"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5"/>
          <p:cNvSpPr txBox="1">
            <a:spLocks noGrp="1"/>
          </p:cNvSpPr>
          <p:nvPr>
            <p:ph type="title"/>
          </p:nvPr>
        </p:nvSpPr>
        <p:spPr>
          <a:xfrm>
            <a:off x="946923" y="866377"/>
            <a:ext cx="9074000" cy="12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5"/>
          <p:cNvSpPr txBox="1">
            <a:spLocks noGrp="1"/>
          </p:cNvSpPr>
          <p:nvPr>
            <p:ph type="sldNum" idx="12"/>
          </p:nvPr>
        </p:nvSpPr>
        <p:spPr>
          <a:xfrm>
            <a:off x="5977052" y="6536531"/>
            <a:ext cx="233200" cy="2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fld id="{00000000-1234-1234-1234-123412341234}" type="slidenum">
              <a:rPr lang="sv" smtClean="0"/>
              <a:pPr/>
              <a:t>‹#›</a:t>
            </a:fld>
            <a:endParaRPr lang="sv" sz="1867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1845283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och innehåll" type="obj">
  <p:cSld name="Rubrik och innehåll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6"/>
          <p:cNvSpPr txBox="1">
            <a:spLocks noGrp="1"/>
          </p:cNvSpPr>
          <p:nvPr>
            <p:ph type="title"/>
          </p:nvPr>
        </p:nvSpPr>
        <p:spPr>
          <a:xfrm>
            <a:off x="1191684" y="179919"/>
            <a:ext cx="9810800" cy="17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125" tIns="11125" rIns="11125" bIns="111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500"/>
              <a:buFont typeface="Arial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500"/>
              <a:buFont typeface="Arial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500"/>
              <a:buFont typeface="Arial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500"/>
              <a:buFont typeface="Arial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500"/>
              <a:buFont typeface="Arial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500"/>
              <a:buFont typeface="Arial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500"/>
              <a:buFont typeface="Arial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500"/>
              <a:buFont typeface="Arial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500"/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6"/>
          <p:cNvSpPr txBox="1">
            <a:spLocks noGrp="1"/>
          </p:cNvSpPr>
          <p:nvPr>
            <p:ph type="body" idx="1"/>
          </p:nvPr>
        </p:nvSpPr>
        <p:spPr>
          <a:xfrm>
            <a:off x="1191684" y="2290233"/>
            <a:ext cx="9810800" cy="40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125" tIns="11125" rIns="11125" bIns="11125" anchor="ctr" anchorCtr="0">
            <a:noAutofit/>
          </a:bodyPr>
          <a:lstStyle>
            <a:lvl1pPr marL="609585" lvl="0" indent="-364058" algn="l" rtl="0">
              <a:lnSpc>
                <a:spcPct val="100000"/>
              </a:lnSpc>
              <a:spcBef>
                <a:spcPts val="1867"/>
              </a:spcBef>
              <a:spcAft>
                <a:spcPts val="0"/>
              </a:spcAft>
              <a:buClr>
                <a:srgbClr val="3F2318"/>
              </a:buClr>
              <a:buSzPts val="700"/>
              <a:buFont typeface="Arial"/>
              <a:buChar char="•"/>
              <a:defRPr/>
            </a:lvl1pPr>
            <a:lvl2pPr marL="1219170" lvl="1" indent="-364058" algn="l" rtl="0">
              <a:lnSpc>
                <a:spcPct val="100000"/>
              </a:lnSpc>
              <a:spcBef>
                <a:spcPts val="1867"/>
              </a:spcBef>
              <a:spcAft>
                <a:spcPts val="0"/>
              </a:spcAft>
              <a:buClr>
                <a:srgbClr val="3F2318"/>
              </a:buClr>
              <a:buSzPts val="700"/>
              <a:buFont typeface="Arial"/>
              <a:buChar char="–"/>
              <a:defRPr/>
            </a:lvl2pPr>
            <a:lvl3pPr marL="1828754" lvl="2" indent="-364058" algn="l" rtl="0">
              <a:lnSpc>
                <a:spcPct val="100000"/>
              </a:lnSpc>
              <a:spcBef>
                <a:spcPts val="1867"/>
              </a:spcBef>
              <a:spcAft>
                <a:spcPts val="0"/>
              </a:spcAft>
              <a:buClr>
                <a:srgbClr val="3F2318"/>
              </a:buClr>
              <a:buSzPts val="700"/>
              <a:buFont typeface="Arial"/>
              <a:buChar char="▪"/>
              <a:defRPr/>
            </a:lvl3pPr>
            <a:lvl4pPr marL="2438339" lvl="3" indent="-364058" algn="l" rtl="0">
              <a:lnSpc>
                <a:spcPct val="100000"/>
              </a:lnSpc>
              <a:spcBef>
                <a:spcPts val="1867"/>
              </a:spcBef>
              <a:spcAft>
                <a:spcPts val="0"/>
              </a:spcAft>
              <a:buClr>
                <a:srgbClr val="3F2318"/>
              </a:buClr>
              <a:buSzPts val="700"/>
              <a:buFont typeface="Arial"/>
              <a:buChar char="•"/>
              <a:defRPr/>
            </a:lvl4pPr>
            <a:lvl5pPr marL="3047924" lvl="4" indent="-364058" algn="l" rtl="0">
              <a:lnSpc>
                <a:spcPct val="100000"/>
              </a:lnSpc>
              <a:spcBef>
                <a:spcPts val="1867"/>
              </a:spcBef>
              <a:spcAft>
                <a:spcPts val="0"/>
              </a:spcAft>
              <a:buClr>
                <a:srgbClr val="3F2318"/>
              </a:buClr>
              <a:buSzPts val="700"/>
              <a:buFont typeface="Arial"/>
              <a:buChar char="–"/>
              <a:defRPr/>
            </a:lvl5pPr>
            <a:lvl6pPr marL="3657509" lvl="5" indent="-406390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/>
            </a:lvl6pPr>
            <a:lvl7pPr marL="4267093" lvl="6" indent="-406390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/>
            </a:lvl7pPr>
            <a:lvl8pPr marL="4876678" lvl="7" indent="-406390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/>
            </a:lvl8pPr>
            <a:lvl9pPr marL="5486263" lvl="8" indent="-406390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41677128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- Turquoise">
  <p:cSld name="Title - Turquoise">
    <p:bg>
      <p:bgPr>
        <a:solidFill>
          <a:srgbClr val="0BAAB8"/>
        </a:soli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7"/>
          <p:cNvSpPr txBox="1">
            <a:spLocks noGrp="1"/>
          </p:cNvSpPr>
          <p:nvPr>
            <p:ph type="title"/>
          </p:nvPr>
        </p:nvSpPr>
        <p:spPr>
          <a:xfrm>
            <a:off x="1079235" y="1506140"/>
            <a:ext cx="8575600" cy="23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5600" b="1">
                <a:solidFill>
                  <a:srgbClr val="FFFFFF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9pPr>
          </a:lstStyle>
          <a:p>
            <a:endParaRPr/>
          </a:p>
        </p:txBody>
      </p:sp>
      <p:pic>
        <p:nvPicPr>
          <p:cNvPr id="86" name="Google Shape;86;p17" descr="Bil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790767" y="6369051"/>
            <a:ext cx="1041400" cy="215900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7"/>
          <p:cNvSpPr txBox="1">
            <a:spLocks noGrp="1"/>
          </p:cNvSpPr>
          <p:nvPr>
            <p:ph type="body" idx="1"/>
          </p:nvPr>
        </p:nvSpPr>
        <p:spPr>
          <a:xfrm>
            <a:off x="1079235" y="3926085"/>
            <a:ext cx="8898400" cy="173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  <a:defRPr sz="2267">
                <a:solidFill>
                  <a:srgbClr val="FFFFFF"/>
                </a:solidFill>
              </a:defRPr>
            </a:lvl1pPr>
            <a:lvl2pPr marL="1219170" lvl="1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2pPr>
            <a:lvl3pPr marL="1828754" lvl="2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3pPr>
            <a:lvl4pPr marL="2438339" lvl="3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4pPr>
            <a:lvl5pPr marL="3047924" lvl="4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8229031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- Blue">
  <p:cSld name="Title - Blue">
    <p:bg>
      <p:bgPr>
        <a:solidFill>
          <a:srgbClr val="110046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8"/>
          <p:cNvSpPr txBox="1">
            <a:spLocks noGrp="1"/>
          </p:cNvSpPr>
          <p:nvPr>
            <p:ph type="title"/>
          </p:nvPr>
        </p:nvSpPr>
        <p:spPr>
          <a:xfrm>
            <a:off x="1079235" y="1506140"/>
            <a:ext cx="8575600" cy="23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B3B3"/>
              </a:buClr>
              <a:buSzPts val="4200"/>
              <a:buNone/>
              <a:defRPr sz="5600" b="1">
                <a:solidFill>
                  <a:srgbClr val="FFB3B3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9pPr>
          </a:lstStyle>
          <a:p>
            <a:endParaRPr/>
          </a:p>
        </p:txBody>
      </p:sp>
      <p:pic>
        <p:nvPicPr>
          <p:cNvPr id="90" name="Google Shape;90;p18" descr="Bil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789709" y="6369051"/>
            <a:ext cx="1034521" cy="21590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8"/>
          <p:cNvSpPr txBox="1">
            <a:spLocks noGrp="1"/>
          </p:cNvSpPr>
          <p:nvPr>
            <p:ph type="body" idx="1"/>
          </p:nvPr>
        </p:nvSpPr>
        <p:spPr>
          <a:xfrm>
            <a:off x="1068836" y="3929991"/>
            <a:ext cx="8919200" cy="12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  <a:defRPr sz="2267">
                <a:solidFill>
                  <a:srgbClr val="FFFFFF"/>
                </a:solidFill>
              </a:defRPr>
            </a:lvl1pPr>
            <a:lvl2pPr marL="1219170" lvl="1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  <a:defRPr sz="2267">
                <a:solidFill>
                  <a:srgbClr val="FFFFFF"/>
                </a:solidFill>
              </a:defRPr>
            </a:lvl2pPr>
            <a:lvl3pPr marL="1828754" lvl="2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  <a:defRPr sz="2267">
                <a:solidFill>
                  <a:srgbClr val="FFFFFF"/>
                </a:solidFill>
              </a:defRPr>
            </a:lvl3pPr>
            <a:lvl4pPr marL="2438339" lvl="3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  <a:defRPr sz="2267">
                <a:solidFill>
                  <a:srgbClr val="FFFFFF"/>
                </a:solidFill>
              </a:defRPr>
            </a:lvl4pPr>
            <a:lvl5pPr marL="3047924" lvl="4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  <a:defRPr sz="2267">
                <a:solidFill>
                  <a:srgbClr val="FFFFFF"/>
                </a:solidFill>
              </a:defRPr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3620231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- Gray 1">
  <p:cSld name="Title - Gray 1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1079235" y="1506140"/>
            <a:ext cx="8575600" cy="23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4200"/>
              <a:buNone/>
              <a:defRPr sz="5600" b="1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body" idx="1"/>
          </p:nvPr>
        </p:nvSpPr>
        <p:spPr>
          <a:xfrm>
            <a:off x="1067181" y="3929991"/>
            <a:ext cx="8599600" cy="12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700"/>
              <a:buFont typeface="Arial"/>
              <a:buNone/>
              <a:defRPr sz="2267"/>
            </a:lvl1pPr>
            <a:lvl2pPr marL="1219170" lvl="1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700"/>
              <a:buFont typeface="Arial"/>
              <a:buNone/>
              <a:defRPr sz="2267"/>
            </a:lvl2pPr>
            <a:lvl3pPr marL="1828754" lvl="2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700"/>
              <a:buFont typeface="Arial"/>
              <a:buNone/>
              <a:defRPr sz="2267"/>
            </a:lvl3pPr>
            <a:lvl4pPr marL="2438339" lvl="3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700"/>
              <a:buFont typeface="Arial"/>
              <a:buNone/>
              <a:defRPr sz="2267"/>
            </a:lvl4pPr>
            <a:lvl5pPr marL="3047924" lvl="4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700"/>
              <a:buFont typeface="Arial"/>
              <a:buNone/>
              <a:defRPr sz="2267"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sldNum" idx="12"/>
          </p:nvPr>
        </p:nvSpPr>
        <p:spPr>
          <a:xfrm>
            <a:off x="5977052" y="6536531"/>
            <a:ext cx="233200" cy="2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fld id="{00000000-1234-1234-1234-123412341234}" type="slidenum">
              <a:rPr lang="sv" smtClean="0"/>
              <a:pPr/>
              <a:t>‹#›</a:t>
            </a:fld>
            <a:endParaRPr lang="sv" sz="1867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80148078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_1">
  <p:cSld name="BLANK_1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0"/>
          <p:cNvSpPr txBox="1">
            <a:spLocks noGrp="1"/>
          </p:cNvSpPr>
          <p:nvPr>
            <p:ph type="sldNum" idx="12"/>
          </p:nvPr>
        </p:nvSpPr>
        <p:spPr>
          <a:xfrm>
            <a:off x="11381736" y="6333135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sv" smtClean="0"/>
              <a:pPr/>
              <a:t>‹#›</a:t>
            </a:fld>
            <a:endParaRPr lang="sv"/>
          </a:p>
        </p:txBody>
      </p:sp>
    </p:spTree>
    <p:extLst>
      <p:ext uri="{BB962C8B-B14F-4D97-AF65-F5344CB8AC3E}">
        <p14:creationId xmlns:p14="http://schemas.microsoft.com/office/powerpoint/2010/main" val="93813414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Rubrikbild">
  <p:cSld name="1_Rubrikbild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" name="Google Shape;99;p21"/>
          <p:cNvGrpSpPr/>
          <p:nvPr/>
        </p:nvGrpSpPr>
        <p:grpSpPr>
          <a:xfrm>
            <a:off x="203201" y="203200"/>
            <a:ext cx="11699900" cy="5630501"/>
            <a:chOff x="152400" y="152400"/>
            <a:chExt cx="8774925" cy="4222876"/>
          </a:xfrm>
        </p:grpSpPr>
        <p:pic>
          <p:nvPicPr>
            <p:cNvPr id="100" name="Google Shape;100;p21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152400" y="152400"/>
              <a:ext cx="8706600" cy="42228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1" name="Google Shape;101;p21"/>
            <p:cNvSpPr txBox="1"/>
            <p:nvPr/>
          </p:nvSpPr>
          <p:spPr>
            <a:xfrm>
              <a:off x="283475" y="485415"/>
              <a:ext cx="2679600" cy="9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775" tIns="26775" rIns="26775" bIns="267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67">
                <a:solidFill>
                  <a:srgbClr val="110046"/>
                </a:solidFill>
              </a:endParaRPr>
            </a:p>
          </p:txBody>
        </p:sp>
        <p:sp>
          <p:nvSpPr>
            <p:cNvPr id="102" name="Google Shape;102;p21"/>
            <p:cNvSpPr txBox="1"/>
            <p:nvPr/>
          </p:nvSpPr>
          <p:spPr>
            <a:xfrm>
              <a:off x="3165900" y="485415"/>
              <a:ext cx="2842800" cy="9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775" tIns="26775" rIns="26775" bIns="267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67">
                <a:solidFill>
                  <a:srgbClr val="110046"/>
                </a:solidFill>
              </a:endParaRPr>
            </a:p>
          </p:txBody>
        </p:sp>
        <p:sp>
          <p:nvSpPr>
            <p:cNvPr id="103" name="Google Shape;103;p21"/>
            <p:cNvSpPr txBox="1"/>
            <p:nvPr/>
          </p:nvSpPr>
          <p:spPr>
            <a:xfrm>
              <a:off x="6152450" y="485415"/>
              <a:ext cx="2679600" cy="9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775" tIns="26775" rIns="26775" bIns="267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67">
                <a:solidFill>
                  <a:srgbClr val="110046"/>
                </a:solidFill>
              </a:endParaRPr>
            </a:p>
          </p:txBody>
        </p:sp>
        <p:sp>
          <p:nvSpPr>
            <p:cNvPr id="104" name="Google Shape;104;p21"/>
            <p:cNvSpPr txBox="1"/>
            <p:nvPr/>
          </p:nvSpPr>
          <p:spPr>
            <a:xfrm>
              <a:off x="297713" y="1841523"/>
              <a:ext cx="2679600" cy="9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775" tIns="26775" rIns="26775" bIns="267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67">
                <a:solidFill>
                  <a:srgbClr val="110046"/>
                </a:solidFill>
              </a:endParaRPr>
            </a:p>
          </p:txBody>
        </p:sp>
        <p:sp>
          <p:nvSpPr>
            <p:cNvPr id="105" name="Google Shape;105;p21"/>
            <p:cNvSpPr txBox="1"/>
            <p:nvPr/>
          </p:nvSpPr>
          <p:spPr>
            <a:xfrm>
              <a:off x="3180138" y="1841523"/>
              <a:ext cx="2842800" cy="9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775" tIns="26775" rIns="26775" bIns="267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67">
                <a:solidFill>
                  <a:srgbClr val="110046"/>
                </a:solidFill>
              </a:endParaRPr>
            </a:p>
          </p:txBody>
        </p:sp>
        <p:sp>
          <p:nvSpPr>
            <p:cNvPr id="106" name="Google Shape;106;p21"/>
            <p:cNvSpPr txBox="1"/>
            <p:nvPr/>
          </p:nvSpPr>
          <p:spPr>
            <a:xfrm>
              <a:off x="6166688" y="1841523"/>
              <a:ext cx="2679600" cy="9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775" tIns="26775" rIns="26775" bIns="267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67">
                <a:solidFill>
                  <a:srgbClr val="110046"/>
                </a:solidFill>
              </a:endParaRPr>
            </a:p>
          </p:txBody>
        </p:sp>
        <p:sp>
          <p:nvSpPr>
            <p:cNvPr id="107" name="Google Shape;107;p21"/>
            <p:cNvSpPr txBox="1"/>
            <p:nvPr/>
          </p:nvSpPr>
          <p:spPr>
            <a:xfrm>
              <a:off x="327250" y="3197631"/>
              <a:ext cx="2679600" cy="9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775" tIns="26775" rIns="26775" bIns="267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67">
                <a:solidFill>
                  <a:srgbClr val="110046"/>
                </a:solidFill>
              </a:endParaRPr>
            </a:p>
          </p:txBody>
        </p:sp>
        <p:sp>
          <p:nvSpPr>
            <p:cNvPr id="108" name="Google Shape;108;p21"/>
            <p:cNvSpPr txBox="1"/>
            <p:nvPr/>
          </p:nvSpPr>
          <p:spPr>
            <a:xfrm>
              <a:off x="3209675" y="3197631"/>
              <a:ext cx="2842800" cy="9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775" tIns="26775" rIns="26775" bIns="267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67">
                <a:solidFill>
                  <a:srgbClr val="110046"/>
                </a:solidFill>
              </a:endParaRPr>
            </a:p>
          </p:txBody>
        </p:sp>
        <p:sp>
          <p:nvSpPr>
            <p:cNvPr id="109" name="Google Shape;109;p21"/>
            <p:cNvSpPr txBox="1"/>
            <p:nvPr/>
          </p:nvSpPr>
          <p:spPr>
            <a:xfrm>
              <a:off x="6196225" y="3197631"/>
              <a:ext cx="2679600" cy="9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775" tIns="26775" rIns="26775" bIns="267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67">
                <a:solidFill>
                  <a:srgbClr val="110046"/>
                </a:solidFill>
              </a:endParaRPr>
            </a:p>
          </p:txBody>
        </p:sp>
        <p:sp>
          <p:nvSpPr>
            <p:cNvPr id="110" name="Google Shape;110;p21"/>
            <p:cNvSpPr txBox="1"/>
            <p:nvPr/>
          </p:nvSpPr>
          <p:spPr>
            <a:xfrm>
              <a:off x="578650" y="1533725"/>
              <a:ext cx="2428200" cy="26163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v" sz="1067" b="1">
                  <a:latin typeface="Calibri"/>
                  <a:ea typeface="Calibri"/>
                  <a:cs typeface="Calibri"/>
                  <a:sym typeface="Calibri"/>
                </a:rPr>
                <a:t>Arbetsflöden och arbetssätt</a:t>
              </a:r>
              <a:endParaRPr sz="1067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" name="Google Shape;111;p21"/>
            <p:cNvSpPr txBox="1"/>
            <p:nvPr/>
          </p:nvSpPr>
          <p:spPr>
            <a:xfrm>
              <a:off x="578650" y="2952375"/>
              <a:ext cx="2428200" cy="26163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v" sz="1067" b="1">
                  <a:latin typeface="Calibri"/>
                  <a:ea typeface="Calibri"/>
                  <a:cs typeface="Calibri"/>
                  <a:sym typeface="Calibri"/>
                </a:rPr>
                <a:t>Erbjudande &amp; Finansieringssätt</a:t>
              </a:r>
              <a:endParaRPr sz="1067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" name="Google Shape;112;p21"/>
            <p:cNvSpPr txBox="1"/>
            <p:nvPr/>
          </p:nvSpPr>
          <p:spPr>
            <a:xfrm>
              <a:off x="593950" y="177625"/>
              <a:ext cx="2428200" cy="26163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v" sz="1067" b="1">
                  <a:latin typeface="Calibri"/>
                  <a:ea typeface="Calibri"/>
                  <a:cs typeface="Calibri"/>
                  <a:sym typeface="Calibri"/>
                </a:rPr>
                <a:t>Normer, Värderingar, Mission, Vision</a:t>
              </a:r>
              <a:endParaRPr sz="1067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" name="Google Shape;113;p21"/>
            <p:cNvSpPr txBox="1"/>
            <p:nvPr/>
          </p:nvSpPr>
          <p:spPr>
            <a:xfrm>
              <a:off x="3416975" y="177625"/>
              <a:ext cx="2428200" cy="26163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v" sz="1067" b="1">
                  <a:latin typeface="Calibri"/>
                  <a:ea typeface="Calibri"/>
                  <a:cs typeface="Calibri"/>
                  <a:sym typeface="Calibri"/>
                </a:rPr>
                <a:t>Strategiarbete &amp; Policyarbete</a:t>
              </a:r>
              <a:endParaRPr sz="1067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" name="Google Shape;114;p21"/>
            <p:cNvSpPr txBox="1"/>
            <p:nvPr/>
          </p:nvSpPr>
          <p:spPr>
            <a:xfrm>
              <a:off x="6499125" y="223625"/>
              <a:ext cx="2428200" cy="26163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v" sz="1067" b="1">
                  <a:latin typeface="Calibri"/>
                  <a:ea typeface="Calibri"/>
                  <a:cs typeface="Calibri"/>
                  <a:sym typeface="Calibri"/>
                </a:rPr>
                <a:t>Ledarskap, Kultur, Kompetens, Organisering</a:t>
              </a:r>
              <a:endParaRPr sz="1067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" name="Google Shape;115;p21"/>
            <p:cNvSpPr txBox="1"/>
            <p:nvPr/>
          </p:nvSpPr>
          <p:spPr>
            <a:xfrm>
              <a:off x="3465575" y="1565000"/>
              <a:ext cx="2428200" cy="26163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v" sz="1067" b="1">
                  <a:latin typeface="Calibri"/>
                  <a:ea typeface="Calibri"/>
                  <a:cs typeface="Calibri"/>
                  <a:sym typeface="Calibri"/>
                </a:rPr>
                <a:t>IT- Infrastruktur</a:t>
              </a:r>
              <a:endParaRPr sz="1067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" name="Google Shape;116;p21"/>
            <p:cNvSpPr txBox="1"/>
            <p:nvPr/>
          </p:nvSpPr>
          <p:spPr>
            <a:xfrm>
              <a:off x="6499125" y="1533725"/>
              <a:ext cx="2428200" cy="26163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v" sz="1067" b="1">
                  <a:latin typeface="Calibri"/>
                  <a:ea typeface="Calibri"/>
                  <a:cs typeface="Calibri"/>
                  <a:sym typeface="Calibri"/>
                </a:rPr>
                <a:t>Data &amp; Analys</a:t>
              </a:r>
              <a:endParaRPr sz="1067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" name="Google Shape;117;p21"/>
            <p:cNvSpPr txBox="1"/>
            <p:nvPr/>
          </p:nvSpPr>
          <p:spPr>
            <a:xfrm>
              <a:off x="3416975" y="2952375"/>
              <a:ext cx="2428200" cy="26163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v" sz="1067" b="1">
                  <a:latin typeface="Calibri"/>
                  <a:ea typeface="Calibri"/>
                  <a:cs typeface="Calibri"/>
                  <a:sym typeface="Calibri"/>
                </a:rPr>
                <a:t>Kontaktytor</a:t>
              </a:r>
              <a:endParaRPr sz="1067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" name="Google Shape;118;p21"/>
            <p:cNvSpPr txBox="1"/>
            <p:nvPr/>
          </p:nvSpPr>
          <p:spPr>
            <a:xfrm>
              <a:off x="6447625" y="2952375"/>
              <a:ext cx="2315400" cy="26163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v" sz="1067" b="1">
                  <a:latin typeface="Calibri"/>
                  <a:ea typeface="Calibri"/>
                  <a:cs typeface="Calibri"/>
                  <a:sym typeface="Calibri"/>
                </a:rPr>
                <a:t>Relationer</a:t>
              </a:r>
              <a:endParaRPr sz="1067" b="1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9" name="Google Shape;119;p21"/>
          <p:cNvSpPr txBox="1">
            <a:spLocks noGrp="1"/>
          </p:cNvSpPr>
          <p:nvPr>
            <p:ph type="title"/>
          </p:nvPr>
        </p:nvSpPr>
        <p:spPr>
          <a:xfrm>
            <a:off x="332933" y="631067"/>
            <a:ext cx="3608400" cy="1270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 sz="1067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1"/>
          <p:cNvSpPr txBox="1">
            <a:spLocks noGrp="1"/>
          </p:cNvSpPr>
          <p:nvPr>
            <p:ph type="title" idx="2"/>
          </p:nvPr>
        </p:nvSpPr>
        <p:spPr>
          <a:xfrm>
            <a:off x="332933" y="2437067"/>
            <a:ext cx="3608400" cy="1270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800"/>
              <a:buNone/>
              <a:defRPr sz="1067" b="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21"/>
          <p:cNvSpPr txBox="1">
            <a:spLocks noGrp="1"/>
          </p:cNvSpPr>
          <p:nvPr>
            <p:ph type="title" idx="3"/>
          </p:nvPr>
        </p:nvSpPr>
        <p:spPr>
          <a:xfrm>
            <a:off x="332933" y="4243067"/>
            <a:ext cx="3608400" cy="1170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800"/>
              <a:buNone/>
              <a:defRPr sz="1067" b="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21"/>
          <p:cNvSpPr txBox="1">
            <a:spLocks noGrp="1"/>
          </p:cNvSpPr>
          <p:nvPr>
            <p:ph type="title" idx="4"/>
          </p:nvPr>
        </p:nvSpPr>
        <p:spPr>
          <a:xfrm>
            <a:off x="4206000" y="680867"/>
            <a:ext cx="3608400" cy="1270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800"/>
              <a:buNone/>
              <a:defRPr sz="1067" b="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1"/>
          <p:cNvSpPr txBox="1">
            <a:spLocks noGrp="1"/>
          </p:cNvSpPr>
          <p:nvPr>
            <p:ph type="title" idx="5"/>
          </p:nvPr>
        </p:nvSpPr>
        <p:spPr>
          <a:xfrm>
            <a:off x="4206000" y="2486867"/>
            <a:ext cx="3608400" cy="1270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800"/>
              <a:buNone/>
              <a:defRPr sz="1067" b="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21"/>
          <p:cNvSpPr txBox="1">
            <a:spLocks noGrp="1"/>
          </p:cNvSpPr>
          <p:nvPr>
            <p:ph type="title" idx="6"/>
          </p:nvPr>
        </p:nvSpPr>
        <p:spPr>
          <a:xfrm>
            <a:off x="4206000" y="4292867"/>
            <a:ext cx="3608400" cy="1170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800"/>
              <a:buNone/>
              <a:defRPr sz="1067" b="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1"/>
          <p:cNvSpPr txBox="1">
            <a:spLocks noGrp="1"/>
          </p:cNvSpPr>
          <p:nvPr>
            <p:ph type="title" idx="7"/>
          </p:nvPr>
        </p:nvSpPr>
        <p:spPr>
          <a:xfrm>
            <a:off x="8294700" y="629067"/>
            <a:ext cx="3608400" cy="1270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800"/>
              <a:buNone/>
              <a:defRPr sz="1067" b="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1"/>
          <p:cNvSpPr txBox="1">
            <a:spLocks noGrp="1"/>
          </p:cNvSpPr>
          <p:nvPr>
            <p:ph type="title" idx="8"/>
          </p:nvPr>
        </p:nvSpPr>
        <p:spPr>
          <a:xfrm>
            <a:off x="8294700" y="2435067"/>
            <a:ext cx="3608400" cy="1270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800"/>
              <a:buNone/>
              <a:defRPr sz="1067" b="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21"/>
          <p:cNvSpPr txBox="1">
            <a:spLocks noGrp="1"/>
          </p:cNvSpPr>
          <p:nvPr>
            <p:ph type="title" idx="9"/>
          </p:nvPr>
        </p:nvSpPr>
        <p:spPr>
          <a:xfrm>
            <a:off x="8294700" y="4241067"/>
            <a:ext cx="3608400" cy="1170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800"/>
              <a:buNone/>
              <a:defRPr sz="1067" b="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4272411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Bullets">
  <p:cSld name="Title &amp; Bullets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2"/>
          <p:cNvSpPr txBox="1">
            <a:spLocks noGrp="1"/>
          </p:cNvSpPr>
          <p:nvPr>
            <p:ph type="title"/>
          </p:nvPr>
        </p:nvSpPr>
        <p:spPr>
          <a:xfrm>
            <a:off x="1079235" y="623093"/>
            <a:ext cx="7804400" cy="15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 b="1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22"/>
          <p:cNvSpPr txBox="1">
            <a:spLocks noGrp="1"/>
          </p:cNvSpPr>
          <p:nvPr>
            <p:ph type="body" idx="1"/>
          </p:nvPr>
        </p:nvSpPr>
        <p:spPr>
          <a:xfrm>
            <a:off x="1079235" y="2304256"/>
            <a:ext cx="7804400" cy="442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1pPr>
            <a:lvl2pPr marL="1219170" lvl="1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2pPr>
            <a:lvl3pPr marL="1828754" lvl="2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3pPr>
            <a:lvl4pPr marL="2438339" lvl="3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4pPr>
            <a:lvl5pPr marL="3047924" lvl="4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131" name="Google Shape;131;p22"/>
          <p:cNvSpPr txBox="1">
            <a:spLocks noGrp="1"/>
          </p:cNvSpPr>
          <p:nvPr>
            <p:ph type="sldNum" idx="12"/>
          </p:nvPr>
        </p:nvSpPr>
        <p:spPr>
          <a:xfrm>
            <a:off x="5977052" y="6536531"/>
            <a:ext cx="233200" cy="2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fld id="{00000000-1234-1234-1234-123412341234}" type="slidenum">
              <a:rPr lang="sv" smtClean="0"/>
              <a:pPr/>
              <a:t>‹#›</a:t>
            </a:fld>
            <a:endParaRPr lang="sv" sz="1867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834661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bild, logo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tRuta"/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0CCFF08B-9390-401A-A4B9-F9D81DED2E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69010" y="5735100"/>
            <a:ext cx="1565428" cy="502211"/>
          </a:xfrm>
          <a:prstGeom prst="rect">
            <a:avLst/>
          </a:prstGeom>
        </p:spPr>
      </p:pic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chemeClr val="tx1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sp>
        <p:nvSpPr>
          <p:cNvPr id="10" name="Bild"/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4574880"/>
          </a:xfrm>
        </p:spPr>
        <p:txBody>
          <a:bodyPr anchor="ctr">
            <a:normAutofit/>
          </a:bodyPr>
          <a:lstStyle>
            <a:lvl1pPr algn="ctr">
              <a:defRPr sz="1400">
                <a:latin typeface="Open Sans Light"/>
                <a:cs typeface="Open Sans Light"/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484787"/>
            <a:ext cx="5102357" cy="2664297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404664"/>
            <a:ext cx="5102357" cy="1041380"/>
          </a:xfrm>
        </p:spPr>
        <p:txBody>
          <a:bodyPr>
            <a:noAutofit/>
          </a:bodyPr>
          <a:lstStyle>
            <a:lvl1pPr algn="l">
              <a:defRPr sz="2400" baseline="0">
                <a:solidFill>
                  <a:schemeClr val="tx1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37564527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&amp; Bullets">
  <p:cSld name="1_Title &amp; Bullets">
    <p:bg>
      <p:bgPr>
        <a:solidFill>
          <a:srgbClr val="F4F3F6"/>
        </a:solid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3"/>
          <p:cNvSpPr txBox="1">
            <a:spLocks noGrp="1"/>
          </p:cNvSpPr>
          <p:nvPr>
            <p:ph type="title"/>
          </p:nvPr>
        </p:nvSpPr>
        <p:spPr>
          <a:xfrm>
            <a:off x="1079235" y="623093"/>
            <a:ext cx="7804400" cy="15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rm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3200"/>
              <a:buFont typeface="Arial"/>
              <a:buNone/>
              <a:defRPr sz="4267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2318"/>
              </a:buClr>
              <a:buSzPts val="7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2318"/>
              </a:buClr>
              <a:buSzPts val="7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2318"/>
              </a:buClr>
              <a:buSzPts val="7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2318"/>
              </a:buClr>
              <a:buSzPts val="7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2318"/>
              </a:buClr>
              <a:buSzPts val="7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2318"/>
              </a:buClr>
              <a:buSzPts val="7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2318"/>
              </a:buClr>
              <a:buSzPts val="7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2318"/>
              </a:buClr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23"/>
          <p:cNvSpPr txBox="1">
            <a:spLocks noGrp="1"/>
          </p:cNvSpPr>
          <p:nvPr>
            <p:ph type="body" idx="1"/>
          </p:nvPr>
        </p:nvSpPr>
        <p:spPr>
          <a:xfrm>
            <a:off x="1079235" y="2304256"/>
            <a:ext cx="7804400" cy="442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rmAutofit/>
          </a:bodyPr>
          <a:lstStyle>
            <a:lvl1pPr marL="609585" lvl="0" indent="-482588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Char char="•"/>
              <a:defRPr sz="2267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lvl="1" indent="-482588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Char char="•"/>
              <a:defRPr sz="2267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828754" lvl="2" indent="-482588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Char char="•"/>
              <a:defRPr sz="2267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438339" lvl="3" indent="-482588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Char char="•"/>
              <a:defRPr sz="2267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3047924" lvl="4" indent="-482588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Char char="•"/>
              <a:defRPr sz="2267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657509" lvl="5" indent="-406390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rgbClr val="3F2318"/>
              </a:buClr>
              <a:buSzPts val="1200"/>
              <a:buChar char="•"/>
              <a:defRPr/>
            </a:lvl6pPr>
            <a:lvl7pPr marL="4267093" lvl="6" indent="-406390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rgbClr val="3F2318"/>
              </a:buClr>
              <a:buSzPts val="1200"/>
              <a:buChar char="•"/>
              <a:defRPr/>
            </a:lvl7pPr>
            <a:lvl8pPr marL="4876678" lvl="7" indent="-406390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rgbClr val="3F2318"/>
              </a:buClr>
              <a:buSzPts val="1200"/>
              <a:buChar char="•"/>
              <a:defRPr/>
            </a:lvl8pPr>
            <a:lvl9pPr marL="5486263" lvl="8" indent="-406390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rgbClr val="3F2318"/>
              </a:buClr>
              <a:buSzPts val="1200"/>
              <a:buChar char="•"/>
              <a:defRPr/>
            </a:lvl9pPr>
          </a:lstStyle>
          <a:p>
            <a:endParaRPr/>
          </a:p>
        </p:txBody>
      </p:sp>
      <p:pic>
        <p:nvPicPr>
          <p:cNvPr id="135" name="Google Shape;135;p23" descr="Bil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790767" y="6369051"/>
            <a:ext cx="1041400" cy="215900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23"/>
          <p:cNvSpPr txBox="1">
            <a:spLocks noGrp="1"/>
          </p:cNvSpPr>
          <p:nvPr>
            <p:ph type="sldNum" idx="12"/>
          </p:nvPr>
        </p:nvSpPr>
        <p:spPr>
          <a:xfrm>
            <a:off x="5977052" y="6536531"/>
            <a:ext cx="233200" cy="218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spAutoFit/>
          </a:bodyPr>
          <a:lstStyle>
            <a:lvl1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fld id="{00000000-1234-1234-1234-123412341234}" type="slidenum">
              <a:rPr lang="sv" smtClean="0"/>
              <a:pPr/>
              <a:t>‹#›</a:t>
            </a:fld>
            <a:endParaRPr lang="sv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304507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&amp; Bullets blue">
  <p:cSld name="Title &amp; Bullets blue">
    <p:bg>
      <p:bgPr>
        <a:solidFill>
          <a:srgbClr val="110046"/>
        </a:solid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4"/>
          <p:cNvSpPr txBox="1">
            <a:spLocks noGrp="1"/>
          </p:cNvSpPr>
          <p:nvPr>
            <p:ph type="title"/>
          </p:nvPr>
        </p:nvSpPr>
        <p:spPr>
          <a:xfrm>
            <a:off x="1079235" y="623093"/>
            <a:ext cx="7804400" cy="15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B3B3"/>
              </a:buClr>
              <a:buSzPts val="3200"/>
              <a:buFont typeface="Arial"/>
              <a:buNone/>
              <a:defRPr>
                <a:solidFill>
                  <a:srgbClr val="FFB3B3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24"/>
          <p:cNvSpPr txBox="1">
            <a:spLocks noGrp="1"/>
          </p:cNvSpPr>
          <p:nvPr>
            <p:ph type="body" idx="1"/>
          </p:nvPr>
        </p:nvSpPr>
        <p:spPr>
          <a:xfrm>
            <a:off x="1079235" y="2304256"/>
            <a:ext cx="7804400" cy="442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482588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rgbClr val="FFB3B3"/>
              </a:buClr>
              <a:buSzPts val="2100"/>
              <a:buFont typeface="Arial"/>
              <a:buChar char="•"/>
              <a:defRPr>
                <a:solidFill>
                  <a:srgbClr val="FFB3B3"/>
                </a:solidFill>
              </a:defRPr>
            </a:lvl1pPr>
            <a:lvl2pPr marL="1219170" lvl="1" indent="-482588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rgbClr val="FFB3B3"/>
              </a:buClr>
              <a:buSzPts val="2100"/>
              <a:buFont typeface="Arial"/>
              <a:buChar char="•"/>
              <a:defRPr>
                <a:solidFill>
                  <a:srgbClr val="FFB3B3"/>
                </a:solidFill>
              </a:defRPr>
            </a:lvl2pPr>
            <a:lvl3pPr marL="1828754" lvl="2" indent="-482588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rgbClr val="FFB3B3"/>
              </a:buClr>
              <a:buSzPts val="2100"/>
              <a:buFont typeface="Arial"/>
              <a:buChar char="•"/>
              <a:defRPr>
                <a:solidFill>
                  <a:srgbClr val="FFB3B3"/>
                </a:solidFill>
              </a:defRPr>
            </a:lvl3pPr>
            <a:lvl4pPr marL="2438339" lvl="3" indent="-482588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rgbClr val="FFB3B3"/>
              </a:buClr>
              <a:buSzPts val="2100"/>
              <a:buFont typeface="Arial"/>
              <a:buChar char="•"/>
              <a:defRPr>
                <a:solidFill>
                  <a:srgbClr val="FFB3B3"/>
                </a:solidFill>
              </a:defRPr>
            </a:lvl4pPr>
            <a:lvl5pPr marL="3047924" lvl="4" indent="-482588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rgbClr val="FFB3B3"/>
              </a:buClr>
              <a:buSzPts val="2100"/>
              <a:buFont typeface="Arial"/>
              <a:buChar char="•"/>
              <a:defRPr>
                <a:solidFill>
                  <a:srgbClr val="FFB3B3"/>
                </a:solidFill>
              </a:defRPr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pic>
        <p:nvPicPr>
          <p:cNvPr id="140" name="Google Shape;140;p24" descr="Bil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789709" y="6369051"/>
            <a:ext cx="1034521" cy="215900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24"/>
          <p:cNvSpPr txBox="1">
            <a:spLocks noGrp="1"/>
          </p:cNvSpPr>
          <p:nvPr>
            <p:ph type="sldNum" idx="12"/>
          </p:nvPr>
        </p:nvSpPr>
        <p:spPr>
          <a:xfrm>
            <a:off x="5977052" y="6536531"/>
            <a:ext cx="233200" cy="2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fld id="{00000000-1234-1234-1234-123412341234}" type="slidenum">
              <a:rPr lang="sv" smtClean="0"/>
              <a:pPr/>
              <a:t>‹#›</a:t>
            </a:fld>
            <a:endParaRPr lang="sv" sz="1867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3305585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- Yellow">
  <p:cSld name="Title - Yellow">
    <p:bg>
      <p:bgPr>
        <a:solidFill>
          <a:srgbClr val="FFCB84"/>
        </a:solidFill>
        <a:effectLst/>
      </p:bgPr>
    </p:bg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5"/>
          <p:cNvSpPr txBox="1">
            <a:spLocks noGrp="1"/>
          </p:cNvSpPr>
          <p:nvPr>
            <p:ph type="title"/>
          </p:nvPr>
        </p:nvSpPr>
        <p:spPr>
          <a:xfrm>
            <a:off x="1079235" y="1506140"/>
            <a:ext cx="8575600" cy="23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rm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4200"/>
              <a:buFont typeface="Arial"/>
              <a:buNone/>
              <a:defRPr sz="56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9pPr>
          </a:lstStyle>
          <a:p>
            <a:endParaRPr/>
          </a:p>
        </p:txBody>
      </p:sp>
      <p:pic>
        <p:nvPicPr>
          <p:cNvPr id="144" name="Google Shape;144;p25" descr="Bil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790767" y="6369051"/>
            <a:ext cx="1041400" cy="215900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25"/>
          <p:cNvSpPr txBox="1">
            <a:spLocks noGrp="1"/>
          </p:cNvSpPr>
          <p:nvPr>
            <p:ph type="body" idx="1"/>
          </p:nvPr>
        </p:nvSpPr>
        <p:spPr>
          <a:xfrm>
            <a:off x="1071183" y="3929991"/>
            <a:ext cx="8898400" cy="12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700"/>
              <a:buFont typeface="Arial"/>
              <a:buNone/>
              <a:defRPr sz="2267"/>
            </a:lvl1pPr>
            <a:lvl2pPr marL="1219170" lvl="1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700"/>
              <a:buFont typeface="Arial"/>
              <a:buNone/>
              <a:defRPr sz="2267"/>
            </a:lvl2pPr>
            <a:lvl3pPr marL="1828754" lvl="2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700"/>
              <a:buFont typeface="Arial"/>
              <a:buNone/>
              <a:defRPr sz="2267"/>
            </a:lvl3pPr>
            <a:lvl4pPr marL="2438339" lvl="3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700"/>
              <a:buFont typeface="Arial"/>
              <a:buNone/>
              <a:defRPr sz="2267"/>
            </a:lvl4pPr>
            <a:lvl5pPr marL="3047924" lvl="4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700"/>
              <a:buFont typeface="Arial"/>
              <a:buNone/>
              <a:defRPr sz="2267"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146" name="Google Shape;146;p25"/>
          <p:cNvSpPr txBox="1">
            <a:spLocks noGrp="1"/>
          </p:cNvSpPr>
          <p:nvPr>
            <p:ph type="sldNum" idx="12"/>
          </p:nvPr>
        </p:nvSpPr>
        <p:spPr>
          <a:xfrm>
            <a:off x="5977052" y="6536531"/>
            <a:ext cx="233200" cy="218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spAutoFit/>
          </a:bodyPr>
          <a:lstStyle>
            <a:lvl1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fld id="{00000000-1234-1234-1234-123412341234}" type="slidenum">
              <a:rPr lang="sv" smtClean="0"/>
              <a:pPr/>
              <a:t>‹#›</a:t>
            </a:fld>
            <a:endParaRPr lang="sv" sz="1867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52739990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Y">
  <p:cSld name="DIY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6"/>
          <p:cNvSpPr txBox="1">
            <a:spLocks noGrp="1"/>
          </p:cNvSpPr>
          <p:nvPr>
            <p:ph type="sldNum" idx="12"/>
          </p:nvPr>
        </p:nvSpPr>
        <p:spPr>
          <a:xfrm>
            <a:off x="5977052" y="6536531"/>
            <a:ext cx="233200" cy="218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spAutoFit/>
          </a:bodyPr>
          <a:lstStyle>
            <a:lvl1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fld id="{00000000-1234-1234-1234-123412341234}" type="slidenum">
              <a:rPr lang="sv" smtClean="0"/>
              <a:pPr/>
              <a:t>‹#›</a:t>
            </a:fld>
            <a:endParaRPr lang="sv" sz="1867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2615858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bg>
      <p:bgPr>
        <a:solidFill>
          <a:srgbClr val="FFB3B3"/>
        </a:solidFill>
        <a:effectLst/>
      </p:bgPr>
    </p:bg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8"/>
          <p:cNvSpPr txBox="1">
            <a:spLocks noGrp="1"/>
          </p:cNvSpPr>
          <p:nvPr>
            <p:ph type="body" idx="1"/>
          </p:nvPr>
        </p:nvSpPr>
        <p:spPr>
          <a:xfrm>
            <a:off x="2416968" y="4473773"/>
            <a:ext cx="7358000" cy="300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spAutoFit/>
          </a:bodyPr>
          <a:lstStyle>
            <a:lvl1pPr marL="609585" lvl="0" indent="-30479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600" i="1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lvl="1" indent="-364058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rgbClr val="3F2318"/>
              </a:buClr>
              <a:buSzPts val="700"/>
              <a:buChar char="–"/>
              <a:defRPr/>
            </a:lvl2pPr>
            <a:lvl3pPr marL="1828754" lvl="2" indent="-364058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rgbClr val="3F2318"/>
              </a:buClr>
              <a:buSzPts val="700"/>
              <a:buChar char="▪"/>
              <a:defRPr/>
            </a:lvl3pPr>
            <a:lvl4pPr marL="2438339" lvl="3" indent="-364058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rgbClr val="3F2318"/>
              </a:buClr>
              <a:buSzPts val="700"/>
              <a:buChar char="•"/>
              <a:defRPr/>
            </a:lvl4pPr>
            <a:lvl5pPr marL="3047924" lvl="4" indent="-364058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rgbClr val="3F2318"/>
              </a:buClr>
              <a:buSzPts val="700"/>
              <a:buChar char="–"/>
              <a:defRPr/>
            </a:lvl5pPr>
            <a:lvl6pPr marL="3657509" lvl="5" indent="-406390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rgbClr val="3F2318"/>
              </a:buClr>
              <a:buSzPts val="1200"/>
              <a:buChar char="•"/>
              <a:defRPr/>
            </a:lvl6pPr>
            <a:lvl7pPr marL="4267093" lvl="6" indent="-406390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rgbClr val="3F2318"/>
              </a:buClr>
              <a:buSzPts val="1200"/>
              <a:buChar char="•"/>
              <a:defRPr/>
            </a:lvl7pPr>
            <a:lvl8pPr marL="4876678" lvl="7" indent="-406390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rgbClr val="3F2318"/>
              </a:buClr>
              <a:buSzPts val="1200"/>
              <a:buChar char="•"/>
              <a:defRPr/>
            </a:lvl8pPr>
            <a:lvl9pPr marL="5486263" lvl="8" indent="-406390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rgbClr val="3F2318"/>
              </a:buClr>
              <a:buSzPts val="1200"/>
              <a:buChar char="•"/>
              <a:defRPr/>
            </a:lvl9pPr>
          </a:lstStyle>
          <a:p>
            <a:endParaRPr/>
          </a:p>
        </p:txBody>
      </p:sp>
      <p:sp>
        <p:nvSpPr>
          <p:cNvPr id="157" name="Google Shape;157;p28"/>
          <p:cNvSpPr txBox="1">
            <a:spLocks noGrp="1"/>
          </p:cNvSpPr>
          <p:nvPr>
            <p:ph type="body" idx="2"/>
          </p:nvPr>
        </p:nvSpPr>
        <p:spPr>
          <a:xfrm>
            <a:off x="2416968" y="2860330"/>
            <a:ext cx="7358000" cy="7086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ctr" anchorCtr="0">
            <a:spAutoFit/>
          </a:bodyPr>
          <a:lstStyle>
            <a:lvl1pPr marL="609585" lvl="0" indent="-304792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2900"/>
              <a:buFont typeface="Arial"/>
              <a:buNone/>
              <a:defRPr sz="3867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lvl="1" indent="-364058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rgbClr val="3F2318"/>
              </a:buClr>
              <a:buSzPts val="700"/>
              <a:buChar char="–"/>
              <a:defRPr/>
            </a:lvl2pPr>
            <a:lvl3pPr marL="1828754" lvl="2" indent="-364058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rgbClr val="3F2318"/>
              </a:buClr>
              <a:buSzPts val="700"/>
              <a:buChar char="▪"/>
              <a:defRPr/>
            </a:lvl3pPr>
            <a:lvl4pPr marL="2438339" lvl="3" indent="-364058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rgbClr val="3F2318"/>
              </a:buClr>
              <a:buSzPts val="700"/>
              <a:buChar char="•"/>
              <a:defRPr/>
            </a:lvl4pPr>
            <a:lvl5pPr marL="3047924" lvl="4" indent="-364058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rgbClr val="3F2318"/>
              </a:buClr>
              <a:buSzPts val="700"/>
              <a:buChar char="–"/>
              <a:defRPr/>
            </a:lvl5pPr>
            <a:lvl6pPr marL="3657509" lvl="5" indent="-406390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rgbClr val="3F2318"/>
              </a:buClr>
              <a:buSzPts val="1200"/>
              <a:buChar char="•"/>
              <a:defRPr/>
            </a:lvl6pPr>
            <a:lvl7pPr marL="4267093" lvl="6" indent="-406390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rgbClr val="3F2318"/>
              </a:buClr>
              <a:buSzPts val="1200"/>
              <a:buChar char="•"/>
              <a:defRPr/>
            </a:lvl7pPr>
            <a:lvl8pPr marL="4876678" lvl="7" indent="-406390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rgbClr val="3F2318"/>
              </a:buClr>
              <a:buSzPts val="1200"/>
              <a:buChar char="•"/>
              <a:defRPr/>
            </a:lvl8pPr>
            <a:lvl9pPr marL="5486263" lvl="8" indent="-406390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rgbClr val="3F2318"/>
              </a:buClr>
              <a:buSzPts val="1200"/>
              <a:buChar char="•"/>
              <a:defRPr/>
            </a:lvl9pPr>
          </a:lstStyle>
          <a:p>
            <a:endParaRPr/>
          </a:p>
        </p:txBody>
      </p:sp>
      <p:pic>
        <p:nvPicPr>
          <p:cNvPr id="158" name="Google Shape;158;p28" descr="Bil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790767" y="6369051"/>
            <a:ext cx="1041400" cy="215900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28"/>
          <p:cNvSpPr txBox="1">
            <a:spLocks noGrp="1"/>
          </p:cNvSpPr>
          <p:nvPr>
            <p:ph type="sldNum" idx="12"/>
          </p:nvPr>
        </p:nvSpPr>
        <p:spPr>
          <a:xfrm>
            <a:off x="5977052" y="6536531"/>
            <a:ext cx="233200" cy="218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sp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fld id="{00000000-1234-1234-1234-123412341234}" type="slidenum">
              <a:rPr lang="sv" smtClean="0"/>
              <a:pPr/>
              <a:t>‹#›</a:t>
            </a:fld>
            <a:endParaRPr lang="sv"/>
          </a:p>
        </p:txBody>
      </p:sp>
    </p:spTree>
    <p:extLst>
      <p:ext uri="{BB962C8B-B14F-4D97-AF65-F5344CB8AC3E}">
        <p14:creationId xmlns:p14="http://schemas.microsoft.com/office/powerpoint/2010/main" val="336256834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">
  <p:cSld name="Blank 1"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fld id="{00000000-1234-1234-1234-123412341234}" type="slidenum">
              <a:rPr lang="sv" smtClean="0"/>
              <a:pPr/>
              <a:t>‹#›</a:t>
            </a:fld>
            <a:endParaRPr lang="sv"/>
          </a:p>
        </p:txBody>
      </p:sp>
    </p:spTree>
    <p:extLst>
      <p:ext uri="{BB962C8B-B14F-4D97-AF65-F5344CB8AC3E}">
        <p14:creationId xmlns:p14="http://schemas.microsoft.com/office/powerpoint/2010/main" val="66735778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bild" type="title">
  <p:cSld name="Rubrikbild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30"/>
          <p:cNvSpPr txBox="1">
            <a:spLocks noGrp="1"/>
          </p:cNvSpPr>
          <p:nvPr>
            <p:ph type="ctrTitle"/>
          </p:nvPr>
        </p:nvSpPr>
        <p:spPr>
          <a:xfrm>
            <a:off x="914400" y="2130028"/>
            <a:ext cx="10363200" cy="14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p30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None/>
              <a:defRPr/>
            </a:lvl1pPr>
            <a:lvl2pPr lvl="1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None/>
              <a:defRPr/>
            </a:lvl2pPr>
            <a:lvl3pPr lvl="2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None/>
              <a:defRPr/>
            </a:lvl3pPr>
            <a:lvl4pPr lvl="3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None/>
              <a:defRPr/>
            </a:lvl4pPr>
            <a:lvl5pPr lvl="4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None/>
              <a:defRPr/>
            </a:lvl5pPr>
            <a:lvl6pPr lvl="5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400"/>
              <a:buFont typeface="Arial"/>
              <a:buNone/>
              <a:defRPr/>
            </a:lvl6pPr>
            <a:lvl7pPr lvl="6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400"/>
              <a:buFont typeface="Arial"/>
              <a:buNone/>
              <a:defRPr/>
            </a:lvl7pPr>
            <a:lvl8pPr lvl="7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400"/>
              <a:buFont typeface="Arial"/>
              <a:buNone/>
              <a:defRPr/>
            </a:lvl8pPr>
            <a:lvl9pPr lvl="8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400"/>
              <a:buFont typeface="Arial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32990818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hank you">
  <p:cSld name="Thank you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31"/>
          <p:cNvSpPr txBox="1">
            <a:spLocks noGrp="1"/>
          </p:cNvSpPr>
          <p:nvPr>
            <p:ph type="body" idx="1"/>
          </p:nvPr>
        </p:nvSpPr>
        <p:spPr>
          <a:xfrm>
            <a:off x="1129719" y="5645252"/>
            <a:ext cx="2809200" cy="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1pPr>
            <a:lvl2pPr marL="1219170" lvl="1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2pPr>
            <a:lvl3pPr marL="1828754" lvl="2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3pPr>
            <a:lvl4pPr marL="2438339" lvl="3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4pPr>
            <a:lvl5pPr marL="3047924" lvl="4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167" name="Google Shape;167;p31"/>
          <p:cNvSpPr txBox="1">
            <a:spLocks noGrp="1"/>
          </p:cNvSpPr>
          <p:nvPr>
            <p:ph type="body" idx="2"/>
          </p:nvPr>
        </p:nvSpPr>
        <p:spPr>
          <a:xfrm>
            <a:off x="1129719" y="5296607"/>
            <a:ext cx="2809200" cy="3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304792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600">
                <a:latin typeface="Arial"/>
                <a:ea typeface="Arial"/>
                <a:cs typeface="Arial"/>
                <a:sym typeface="Arial"/>
              </a:defRPr>
            </a:lvl1pPr>
            <a:lvl2pPr marL="1219170" lvl="1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2pPr>
            <a:lvl3pPr marL="1828754" lvl="2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3pPr>
            <a:lvl4pPr marL="2438339" lvl="3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4pPr>
            <a:lvl5pPr marL="3047924" lvl="4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168" name="Google Shape;168;p31"/>
          <p:cNvSpPr txBox="1">
            <a:spLocks noGrp="1"/>
          </p:cNvSpPr>
          <p:nvPr>
            <p:ph type="body" idx="3"/>
          </p:nvPr>
        </p:nvSpPr>
        <p:spPr>
          <a:xfrm>
            <a:off x="1129719" y="2901703"/>
            <a:ext cx="7358000" cy="9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4200"/>
              <a:buFont typeface="Arial"/>
              <a:buNone/>
              <a:defRPr sz="5600">
                <a:latin typeface="Arial"/>
                <a:ea typeface="Arial"/>
                <a:cs typeface="Arial"/>
                <a:sym typeface="Arial"/>
              </a:defRPr>
            </a:lvl1pPr>
            <a:lvl2pPr marL="1219170" lvl="1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2pPr>
            <a:lvl3pPr marL="1828754" lvl="2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3pPr>
            <a:lvl4pPr marL="2438339" lvl="3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4pPr>
            <a:lvl5pPr marL="3047924" lvl="4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pic>
        <p:nvPicPr>
          <p:cNvPr id="169" name="Google Shape;169;p31" descr="Bil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14067" y="822097"/>
            <a:ext cx="1246379" cy="258396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31"/>
          <p:cNvSpPr txBox="1">
            <a:spLocks noGrp="1"/>
          </p:cNvSpPr>
          <p:nvPr>
            <p:ph type="body" idx="4"/>
          </p:nvPr>
        </p:nvSpPr>
        <p:spPr>
          <a:xfrm>
            <a:off x="4867988" y="5645252"/>
            <a:ext cx="2809200" cy="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1pPr>
            <a:lvl2pPr marL="1219170" lvl="1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2pPr>
            <a:lvl3pPr marL="1828754" lvl="2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3pPr>
            <a:lvl4pPr marL="2438339" lvl="3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4pPr>
            <a:lvl5pPr marL="3047924" lvl="4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171" name="Google Shape;171;p31"/>
          <p:cNvSpPr txBox="1">
            <a:spLocks noGrp="1"/>
          </p:cNvSpPr>
          <p:nvPr>
            <p:ph type="body" idx="5"/>
          </p:nvPr>
        </p:nvSpPr>
        <p:spPr>
          <a:xfrm>
            <a:off x="4867988" y="5296607"/>
            <a:ext cx="2809200" cy="3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304792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600">
                <a:latin typeface="Arial"/>
                <a:ea typeface="Arial"/>
                <a:cs typeface="Arial"/>
                <a:sym typeface="Arial"/>
              </a:defRPr>
            </a:lvl1pPr>
            <a:lvl2pPr marL="1219170" lvl="1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2pPr>
            <a:lvl3pPr marL="1828754" lvl="2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3pPr>
            <a:lvl4pPr marL="2438339" lvl="3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4pPr>
            <a:lvl5pPr marL="3047924" lvl="4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172" name="Google Shape;172;p31"/>
          <p:cNvSpPr/>
          <p:nvPr/>
        </p:nvSpPr>
        <p:spPr>
          <a:xfrm>
            <a:off x="7793816" y="-30865"/>
            <a:ext cx="4508389" cy="5787216"/>
          </a:xfrm>
          <a:custGeom>
            <a:avLst/>
            <a:gdLst/>
            <a:ahLst/>
            <a:cxnLst/>
            <a:rect l="l" t="t" r="r" b="b"/>
            <a:pathLst>
              <a:path w="20791" h="21600" extrusionOk="0">
                <a:moveTo>
                  <a:pt x="260" y="95"/>
                </a:moveTo>
                <a:cubicBezTo>
                  <a:pt x="-809" y="5842"/>
                  <a:pt x="1455" y="11668"/>
                  <a:pt x="6396" y="15886"/>
                </a:cubicBezTo>
                <a:cubicBezTo>
                  <a:pt x="10192" y="19126"/>
                  <a:pt x="15301" y="21154"/>
                  <a:pt x="20791" y="21600"/>
                </a:cubicBezTo>
                <a:lnTo>
                  <a:pt x="20234" y="0"/>
                </a:lnTo>
                <a:lnTo>
                  <a:pt x="260" y="95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Helvetica Neue"/>
              <a:buNone/>
            </a:pP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31"/>
          <p:cNvSpPr txBox="1">
            <a:spLocks noGrp="1"/>
          </p:cNvSpPr>
          <p:nvPr>
            <p:ph type="sldNum" idx="12"/>
          </p:nvPr>
        </p:nvSpPr>
        <p:spPr>
          <a:xfrm>
            <a:off x="5977052" y="6536531"/>
            <a:ext cx="233200" cy="2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fld id="{00000000-1234-1234-1234-123412341234}" type="slidenum">
              <a:rPr lang="sv" smtClean="0"/>
              <a:pPr/>
              <a:t>‹#›</a:t>
            </a:fld>
            <a:endParaRPr lang="sv" sz="1067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5110247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5_Rubrik och punktlista + kapitelmärk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Bildobjekt 5" descr="Bildobjekt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9506" y="6007591"/>
            <a:ext cx="1920215" cy="434663"/>
          </a:xfrm>
          <a:prstGeom prst="rect">
            <a:avLst/>
          </a:prstGeom>
          <a:ln w="12700">
            <a:miter lim="400000"/>
          </a:ln>
        </p:spPr>
      </p:pic>
      <p:sp>
        <p:nvSpPr>
          <p:cNvPr id="205" name="Titeltext"/>
          <p:cNvSpPr txBox="1">
            <a:spLocks noGrp="1"/>
          </p:cNvSpPr>
          <p:nvPr>
            <p:ph type="title"/>
          </p:nvPr>
        </p:nvSpPr>
        <p:spPr>
          <a:xfrm>
            <a:off x="1015420" y="765176"/>
            <a:ext cx="10272187" cy="783555"/>
          </a:xfrm>
          <a:prstGeom prst="rect">
            <a:avLst/>
          </a:prstGeom>
        </p:spPr>
        <p:txBody>
          <a:bodyPr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t>Titeltext</a:t>
            </a:r>
          </a:p>
        </p:txBody>
      </p:sp>
      <p:sp>
        <p:nvSpPr>
          <p:cNvPr id="206" name="Brödtext nivå ett…"/>
          <p:cNvSpPr txBox="1">
            <a:spLocks noGrp="1"/>
          </p:cNvSpPr>
          <p:nvPr>
            <p:ph type="body" idx="1"/>
          </p:nvPr>
        </p:nvSpPr>
        <p:spPr>
          <a:xfrm>
            <a:off x="1000957" y="1773240"/>
            <a:ext cx="10272185" cy="3479965"/>
          </a:xfrm>
          <a:prstGeom prst="rect">
            <a:avLst/>
          </a:prstGeom>
        </p:spPr>
        <p:txBody>
          <a:bodyPr>
            <a:normAutofit/>
          </a:bodyPr>
          <a:lstStyle>
            <a:lvl1pPr marL="411470" indent="-411470">
              <a:defRPr sz="2400"/>
            </a:lvl1pPr>
            <a:lvl2pPr marL="609585" indent="-380990">
              <a:defRPr sz="2400"/>
            </a:lvl2pPr>
            <a:lvl3pPr marL="800080" indent="-342891">
              <a:defRPr sz="2400"/>
            </a:lvl3pPr>
            <a:lvl4pPr marL="1077660" indent="-391877">
              <a:defRPr sz="2400"/>
            </a:lvl4pPr>
            <a:lvl5pPr marL="1371566" indent="-457189">
              <a:defRPr sz="24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pic>
        <p:nvPicPr>
          <p:cNvPr id="207" name="EU_flagga_EurSocfond_cmyk arial_700.jpeg" descr="EU_flagga_EurSocfond_cmyk arial_700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5659" y="5958117"/>
            <a:ext cx="745351" cy="695319"/>
          </a:xfrm>
          <a:prstGeom prst="rect">
            <a:avLst/>
          </a:prstGeom>
          <a:ln w="12700">
            <a:miter lim="400000"/>
          </a:ln>
        </p:spPr>
      </p:pic>
      <p:sp>
        <p:nvSpPr>
          <p:cNvPr id="208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53448543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slideLayout" Target="../slideLayouts/slideLayout85.xml"/><Relationship Id="rId18" Type="http://schemas.openxmlformats.org/officeDocument/2006/relationships/slideLayout" Target="../slideLayouts/slideLayout90.xml"/><Relationship Id="rId26" Type="http://schemas.openxmlformats.org/officeDocument/2006/relationships/slideLayout" Target="../slideLayouts/slideLayout98.xml"/><Relationship Id="rId3" Type="http://schemas.openxmlformats.org/officeDocument/2006/relationships/slideLayout" Target="../slideLayouts/slideLayout75.xml"/><Relationship Id="rId21" Type="http://schemas.openxmlformats.org/officeDocument/2006/relationships/slideLayout" Target="../slideLayouts/slideLayout93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17" Type="http://schemas.openxmlformats.org/officeDocument/2006/relationships/slideLayout" Target="../slideLayouts/slideLayout89.xml"/><Relationship Id="rId25" Type="http://schemas.openxmlformats.org/officeDocument/2006/relationships/slideLayout" Target="../slideLayouts/slideLayout97.xml"/><Relationship Id="rId2" Type="http://schemas.openxmlformats.org/officeDocument/2006/relationships/slideLayout" Target="../slideLayouts/slideLayout74.xml"/><Relationship Id="rId16" Type="http://schemas.openxmlformats.org/officeDocument/2006/relationships/slideLayout" Target="../slideLayouts/slideLayout88.xml"/><Relationship Id="rId20" Type="http://schemas.openxmlformats.org/officeDocument/2006/relationships/slideLayout" Target="../slideLayouts/slideLayout92.xml"/><Relationship Id="rId29" Type="http://schemas.openxmlformats.org/officeDocument/2006/relationships/image" Target="../media/image4.png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24" Type="http://schemas.openxmlformats.org/officeDocument/2006/relationships/slideLayout" Target="../slideLayouts/slideLayout96.xml"/><Relationship Id="rId5" Type="http://schemas.openxmlformats.org/officeDocument/2006/relationships/slideLayout" Target="../slideLayouts/slideLayout77.xml"/><Relationship Id="rId15" Type="http://schemas.openxmlformats.org/officeDocument/2006/relationships/slideLayout" Target="../slideLayouts/slideLayout87.xml"/><Relationship Id="rId23" Type="http://schemas.openxmlformats.org/officeDocument/2006/relationships/slideLayout" Target="../slideLayouts/slideLayout95.xml"/><Relationship Id="rId28" Type="http://schemas.openxmlformats.org/officeDocument/2006/relationships/image" Target="../media/image3.png"/><Relationship Id="rId10" Type="http://schemas.openxmlformats.org/officeDocument/2006/relationships/slideLayout" Target="../slideLayouts/slideLayout82.xml"/><Relationship Id="rId19" Type="http://schemas.openxmlformats.org/officeDocument/2006/relationships/slideLayout" Target="../slideLayouts/slideLayout91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Relationship Id="rId14" Type="http://schemas.openxmlformats.org/officeDocument/2006/relationships/slideLayout" Target="../slideLayouts/slideLayout86.xml"/><Relationship Id="rId22" Type="http://schemas.openxmlformats.org/officeDocument/2006/relationships/slideLayout" Target="../slideLayouts/slideLayout94.xml"/><Relationship Id="rId27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5" Type="http://schemas.openxmlformats.org/officeDocument/2006/relationships/slideLayout" Target="../slideLayouts/slideLayout32.xml"/><Relationship Id="rId4" Type="http://schemas.openxmlformats.org/officeDocument/2006/relationships/slideLayout" Target="../slideLayouts/slideLayout31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7" Type="http://schemas.openxmlformats.org/officeDocument/2006/relationships/theme" Target="../theme/theme6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7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2.xml"/><Relationship Id="rId7" Type="http://schemas.openxmlformats.org/officeDocument/2006/relationships/theme" Target="../theme/theme7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5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3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8.xml"/><Relationship Id="rId7" Type="http://schemas.openxmlformats.org/officeDocument/2006/relationships/theme" Target="../theme/theme8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5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9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4.xml"/><Relationship Id="rId18" Type="http://schemas.openxmlformats.org/officeDocument/2006/relationships/slideLayout" Target="../slideLayouts/slideLayout69.xml"/><Relationship Id="rId3" Type="http://schemas.openxmlformats.org/officeDocument/2006/relationships/slideLayout" Target="../slideLayouts/slideLayout54.xml"/><Relationship Id="rId21" Type="http://schemas.openxmlformats.org/officeDocument/2006/relationships/slideLayout" Target="../slideLayouts/slideLayout72.xml"/><Relationship Id="rId7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63.xml"/><Relationship Id="rId17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3.xml"/><Relationship Id="rId16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71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24" Type="http://schemas.openxmlformats.org/officeDocument/2006/relationships/image" Target="../media/image4.png"/><Relationship Id="rId5" Type="http://schemas.openxmlformats.org/officeDocument/2006/relationships/slideLayout" Target="../slideLayouts/slideLayout56.xml"/><Relationship Id="rId15" Type="http://schemas.openxmlformats.org/officeDocument/2006/relationships/slideLayout" Target="../slideLayouts/slideLayout66.xml"/><Relationship Id="rId23" Type="http://schemas.openxmlformats.org/officeDocument/2006/relationships/image" Target="../media/image3.png"/><Relationship Id="rId10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70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Relationship Id="rId14" Type="http://schemas.openxmlformats.org/officeDocument/2006/relationships/slideLayout" Target="../slideLayouts/slideLayout65.xml"/><Relationship Id="rId22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idnummer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C01A26-2D80-0E46-9B4D-60A1952FE66D}" type="slidenum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idfot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Datum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96BA79-F2AE-9145-9209-1674DACC0F18}" type="datetimeFigureOut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2025-02-10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Text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/>
              <a:t>Klicka här för att lägga till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  <a:p>
            <a:pPr lvl="5"/>
            <a:r>
              <a:rPr lang="sv-SE"/>
              <a:t>Nivå sex</a:t>
            </a:r>
          </a:p>
          <a:p>
            <a:pPr lvl="6"/>
            <a:r>
              <a:rPr lang="sv-SE"/>
              <a:t>Nivå 7</a:t>
            </a:r>
          </a:p>
          <a:p>
            <a:pPr lvl="7"/>
            <a:r>
              <a:rPr lang="sv-SE"/>
              <a:t>Nivå 8</a:t>
            </a:r>
          </a:p>
          <a:p>
            <a:pPr lvl="8"/>
            <a:r>
              <a:rPr lang="sv-SE"/>
              <a:t>Nivå nio</a:t>
            </a:r>
          </a:p>
        </p:txBody>
      </p:sp>
      <p:sp>
        <p:nvSpPr>
          <p:cNvPr id="2" name="Rubri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/>
              <a:t>Klicka här för att ändra format</a:t>
            </a:r>
          </a:p>
        </p:txBody>
      </p:sp>
    </p:spTree>
    <p:extLst>
      <p:ext uri="{BB962C8B-B14F-4D97-AF65-F5344CB8AC3E}">
        <p14:creationId xmlns:p14="http://schemas.microsoft.com/office/powerpoint/2010/main" val="2324484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3" r:id="rId1"/>
    <p:sldLayoutId id="2147483925" r:id="rId2"/>
    <p:sldLayoutId id="2147483899" r:id="rId3"/>
    <p:sldLayoutId id="2147483924" r:id="rId4"/>
    <p:sldLayoutId id="2147483926" r:id="rId5"/>
    <p:sldLayoutId id="2147483922" r:id="rId6"/>
    <p:sldLayoutId id="2147483927" r:id="rId7"/>
  </p:sldLayoutIdLst>
  <p:txStyles>
    <p:titleStyle>
      <a:lvl1pPr algn="l" defTabSz="457200" rtl="0" eaLnBrk="1" latinLnBrk="0" hangingPunct="1">
        <a:spcBef>
          <a:spcPct val="0"/>
        </a:spcBef>
        <a:buNone/>
        <a:defRPr sz="3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spcAft>
          <a:spcPts val="500"/>
        </a:spcAft>
        <a:buFont typeface="Arial"/>
        <a:buNone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719138" indent="-363538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74738" indent="-3556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46200" indent="-271463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17663" indent="-271463" algn="l" defTabSz="457200" rtl="0" eaLnBrk="1" latinLnBrk="0" hangingPunct="1">
        <a:spcBef>
          <a:spcPct val="20000"/>
        </a:spcBef>
        <a:spcAft>
          <a:spcPts val="5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95463" indent="-177800" algn="l" defTabSz="457200" rtl="0" eaLnBrk="1" latinLnBrk="0" hangingPunct="1">
        <a:spcBef>
          <a:spcPct val="20000"/>
        </a:spcBef>
        <a:spcAft>
          <a:spcPts val="500"/>
        </a:spcAft>
        <a:buFont typeface="Open Sans" panose="020B0606030504020204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973263" indent="-1778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10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51063" indent="-177800" algn="l" defTabSz="457200" rtl="0" eaLnBrk="1" latinLnBrk="0" hangingPunct="1">
        <a:spcBef>
          <a:spcPct val="20000"/>
        </a:spcBef>
        <a:spcAft>
          <a:spcPts val="500"/>
        </a:spcAft>
        <a:buFont typeface="Open Sans" panose="020B0606030504020204" pitchFamily="34" charset="0"/>
        <a:buChar char="–"/>
        <a:defRPr sz="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328863" indent="-1778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007535" y="274639"/>
            <a:ext cx="10272000" cy="11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0050A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007535" y="1600201"/>
            <a:ext cx="10272000" cy="35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55600" algn="l" rtl="0">
              <a:spcBef>
                <a:spcPts val="400"/>
              </a:spcBef>
              <a:spcAft>
                <a:spcPts val="0"/>
              </a:spcAft>
              <a:buClr>
                <a:srgbClr val="0050A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spcBef>
                <a:spcPts val="360"/>
              </a:spcBef>
              <a:spcAft>
                <a:spcPts val="0"/>
              </a:spcAft>
              <a:buClr>
                <a:srgbClr val="0050A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30200" algn="l" rtl="0">
              <a:spcBef>
                <a:spcPts val="320"/>
              </a:spcBef>
              <a:spcAft>
                <a:spcPts val="0"/>
              </a:spcAft>
              <a:buClr>
                <a:srgbClr val="0050A0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spcBef>
                <a:spcPts val="280"/>
              </a:spcBef>
              <a:spcAft>
                <a:spcPts val="0"/>
              </a:spcAft>
              <a:buClr>
                <a:srgbClr val="0050A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spcBef>
                <a:spcPts val="240"/>
              </a:spcBef>
              <a:spcAft>
                <a:spcPts val="0"/>
              </a:spcAft>
              <a:buClr>
                <a:srgbClr val="0050A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8" name="Google Shape;8;p1"/>
          <p:cNvPicPr preferRelativeResize="0"/>
          <p:nvPr/>
        </p:nvPicPr>
        <p:blipFill rotWithShape="1">
          <a:blip r:embed="rId28">
            <a:alphaModFix/>
          </a:blip>
          <a:srcRect/>
          <a:stretch/>
        </p:blipFill>
        <p:spPr>
          <a:xfrm>
            <a:off x="9359506" y="6007591"/>
            <a:ext cx="1920215" cy="43466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9;p1"/>
          <p:cNvPicPr preferRelativeResize="0"/>
          <p:nvPr/>
        </p:nvPicPr>
        <p:blipFill rotWithShape="1">
          <a:blip r:embed="rId29">
            <a:alphaModFix/>
          </a:blip>
          <a:srcRect/>
          <a:stretch/>
        </p:blipFill>
        <p:spPr>
          <a:xfrm>
            <a:off x="8304246" y="5925278"/>
            <a:ext cx="750857" cy="700801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1"/>
          <p:cNvSpPr txBox="1"/>
          <p:nvPr/>
        </p:nvSpPr>
        <p:spPr>
          <a:xfrm>
            <a:off x="162400" y="5967867"/>
            <a:ext cx="4000000" cy="574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sz="1067">
                <a:solidFill>
                  <a:srgbClr val="110046"/>
                </a:solidFill>
              </a:rPr>
              <a:t>Copyright DigJourney. </a:t>
            </a:r>
            <a:endParaRPr sz="1067">
              <a:solidFill>
                <a:srgbClr val="110046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sz="1067">
                <a:solidFill>
                  <a:srgbClr val="110046"/>
                </a:solidFill>
              </a:rPr>
              <a:t>Licencierat av Region Västerbotten</a:t>
            </a:r>
            <a:endParaRPr sz="1067">
              <a:solidFill>
                <a:srgbClr val="11004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491564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4" r:id="rId6"/>
    <p:sldLayoutId id="2147483965" r:id="rId7"/>
    <p:sldLayoutId id="2147483966" r:id="rId8"/>
    <p:sldLayoutId id="2147483967" r:id="rId9"/>
    <p:sldLayoutId id="2147483968" r:id="rId10"/>
    <p:sldLayoutId id="2147483969" r:id="rId11"/>
    <p:sldLayoutId id="2147483970" r:id="rId12"/>
    <p:sldLayoutId id="2147483971" r:id="rId13"/>
    <p:sldLayoutId id="2147483972" r:id="rId14"/>
    <p:sldLayoutId id="2147483973" r:id="rId15"/>
    <p:sldLayoutId id="2147483974" r:id="rId16"/>
    <p:sldLayoutId id="2147483975" r:id="rId17"/>
    <p:sldLayoutId id="2147483976" r:id="rId18"/>
    <p:sldLayoutId id="2147483977" r:id="rId19"/>
    <p:sldLayoutId id="2147483978" r:id="rId20"/>
    <p:sldLayoutId id="2147483979" r:id="rId21"/>
    <p:sldLayoutId id="2147483980" r:id="rId22"/>
    <p:sldLayoutId id="2147483981" r:id="rId23"/>
    <p:sldLayoutId id="2147483982" r:id="rId24"/>
    <p:sldLayoutId id="2147483983" r:id="rId25"/>
    <p:sldLayoutId id="2147483984" r:id="rId2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643">
          <p15:clr>
            <a:srgbClr val="F26B43"/>
          </p15:clr>
        </p15:guide>
        <p15:guide id="2" pos="476">
          <p15:clr>
            <a:srgbClr val="F26B43"/>
          </p15:clr>
        </p15:guide>
        <p15:guide id="3" orient="horz" pos="158">
          <p15:clr>
            <a:srgbClr val="F26B43"/>
          </p15:clr>
        </p15:guide>
        <p15:guide id="4" orient="horz" pos="259">
          <p15:clr>
            <a:srgbClr val="F26B43"/>
          </p15:clr>
        </p15:guide>
        <p15:guide id="5" orient="horz" pos="835">
          <p15:clr>
            <a:srgbClr val="F26B43"/>
          </p15:clr>
        </p15:guide>
        <p15:guide id="6" orient="horz" pos="730">
          <p15:clr>
            <a:srgbClr val="F26B43"/>
          </p15:clr>
        </p15:guide>
        <p15:guide id="7" pos="5329">
          <p15:clr>
            <a:srgbClr val="F26B43"/>
          </p15:clr>
        </p15:guide>
        <p15:guide id="8" pos="249">
          <p15:clr>
            <a:srgbClr val="F26B43"/>
          </p15:clr>
        </p15:guide>
        <p15:guide id="9" orient="horz" pos="2482">
          <p15:clr>
            <a:srgbClr val="F26B43"/>
          </p15:clr>
        </p15:guide>
        <p15:guide id="10" orient="horz" pos="358">
          <p15:clr>
            <a:srgbClr val="F26B43"/>
          </p15:clr>
        </p15:guide>
        <p15:guide id="11" orient="horz" pos="2835">
          <p15:clr>
            <a:srgbClr val="F26B43"/>
          </p15:clr>
        </p15:guide>
        <p15:guide id="12" orient="horz" pos="3044">
          <p15:clr>
            <a:srgbClr val="F26B43"/>
          </p15:clr>
        </p15:guide>
        <p15:guide id="13" pos="2880">
          <p15:clr>
            <a:srgbClr val="F26B43"/>
          </p15:clr>
        </p15:guide>
        <p15:guide id="14" pos="306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idnummer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C01A26-2D80-0E46-9B4D-60A1952FE66D}" type="slidenum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idfot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Datum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96BA79-F2AE-9145-9209-1674DACC0F18}" type="datetimeFigureOut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2025-02-10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Text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/>
              <a:t>Klicka här för att lägga till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  <a:p>
            <a:pPr lvl="5"/>
            <a:r>
              <a:rPr lang="sv-SE"/>
              <a:t>Nivå sex</a:t>
            </a:r>
          </a:p>
          <a:p>
            <a:pPr lvl="6"/>
            <a:r>
              <a:rPr lang="sv-SE"/>
              <a:t>Nivå 7</a:t>
            </a:r>
          </a:p>
          <a:p>
            <a:pPr lvl="7"/>
            <a:r>
              <a:rPr lang="sv-SE"/>
              <a:t>Nivå 8</a:t>
            </a:r>
          </a:p>
          <a:p>
            <a:pPr lvl="8"/>
            <a:r>
              <a:rPr lang="sv-SE"/>
              <a:t>Nivå nio</a:t>
            </a:r>
          </a:p>
        </p:txBody>
      </p:sp>
      <p:sp>
        <p:nvSpPr>
          <p:cNvPr id="2" name="Rubri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/>
              <a:t>Klicka här för att ändra format</a:t>
            </a:r>
          </a:p>
        </p:txBody>
      </p:sp>
    </p:spTree>
    <p:extLst>
      <p:ext uri="{BB962C8B-B14F-4D97-AF65-F5344CB8AC3E}">
        <p14:creationId xmlns:p14="http://schemas.microsoft.com/office/powerpoint/2010/main" val="1751943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0" r:id="rId1"/>
    <p:sldLayoutId id="2147483891" r:id="rId2"/>
    <p:sldLayoutId id="2147483892" r:id="rId3"/>
    <p:sldLayoutId id="2147483893" r:id="rId4"/>
    <p:sldLayoutId id="2147483894" r:id="rId5"/>
    <p:sldLayoutId id="2147483895" r:id="rId6"/>
    <p:sldLayoutId id="2147483928" r:id="rId7"/>
  </p:sldLayoutIdLst>
  <p:txStyles>
    <p:titleStyle>
      <a:lvl1pPr algn="l" defTabSz="457200" rtl="0" eaLnBrk="1" latinLnBrk="0" hangingPunct="1">
        <a:spcBef>
          <a:spcPct val="0"/>
        </a:spcBef>
        <a:buNone/>
        <a:defRPr sz="3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spcAft>
          <a:spcPts val="500"/>
        </a:spcAft>
        <a:buFont typeface="Arial"/>
        <a:buNone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719138" indent="-363538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74738" indent="-3556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46200" indent="-271463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17663" indent="-271463" algn="l" defTabSz="457200" rtl="0" eaLnBrk="1" latinLnBrk="0" hangingPunct="1">
        <a:spcBef>
          <a:spcPct val="20000"/>
        </a:spcBef>
        <a:spcAft>
          <a:spcPts val="5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95463" indent="-177800" algn="l" defTabSz="457200" rtl="0" eaLnBrk="1" latinLnBrk="0" hangingPunct="1">
        <a:spcBef>
          <a:spcPct val="20000"/>
        </a:spcBef>
        <a:spcAft>
          <a:spcPts val="500"/>
        </a:spcAft>
        <a:buFont typeface="Open Sans" panose="020B0606030504020204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973263" indent="-1778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10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51063" indent="-177800" algn="l" defTabSz="457200" rtl="0" eaLnBrk="1" latinLnBrk="0" hangingPunct="1">
        <a:spcBef>
          <a:spcPct val="20000"/>
        </a:spcBef>
        <a:spcAft>
          <a:spcPts val="500"/>
        </a:spcAft>
        <a:buFont typeface="Open Sans" panose="020B0606030504020204" pitchFamily="34" charset="0"/>
        <a:buChar char="–"/>
        <a:defRPr sz="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328863" indent="-1778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4B4B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idnummer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C01A26-2D80-0E46-9B4D-60A1952FE66D}" type="slidenum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idfot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Datum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96BA79-F2AE-9145-9209-1674DACC0F18}" type="datetimeFigureOut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2025-02-10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Text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/>
              <a:t>Klicka här för att lägga till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  <a:p>
            <a:pPr lvl="5"/>
            <a:r>
              <a:rPr lang="sv-SE"/>
              <a:t>Nivå sex</a:t>
            </a:r>
          </a:p>
          <a:p>
            <a:pPr lvl="6"/>
            <a:r>
              <a:rPr lang="sv-SE"/>
              <a:t>Nivå 7</a:t>
            </a:r>
          </a:p>
          <a:p>
            <a:pPr lvl="7"/>
            <a:r>
              <a:rPr lang="sv-SE"/>
              <a:t>Nivå 8</a:t>
            </a:r>
          </a:p>
          <a:p>
            <a:pPr lvl="8"/>
            <a:r>
              <a:rPr lang="sv-SE"/>
              <a:t>Nivå nio</a:t>
            </a:r>
          </a:p>
        </p:txBody>
      </p:sp>
      <p:sp>
        <p:nvSpPr>
          <p:cNvPr id="2" name="Rubri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/>
              <a:t>Klicka här för att ändra format</a:t>
            </a:r>
          </a:p>
        </p:txBody>
      </p:sp>
    </p:spTree>
    <p:extLst>
      <p:ext uri="{BB962C8B-B14F-4D97-AF65-F5344CB8AC3E}">
        <p14:creationId xmlns:p14="http://schemas.microsoft.com/office/powerpoint/2010/main" val="3607388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8" r:id="rId1"/>
    <p:sldLayoutId id="2147483849" r:id="rId2"/>
    <p:sldLayoutId id="2147483850" r:id="rId3"/>
    <p:sldLayoutId id="2147483851" r:id="rId4"/>
    <p:sldLayoutId id="2147483852" r:id="rId5"/>
    <p:sldLayoutId id="2147483853" r:id="rId6"/>
  </p:sldLayoutIdLst>
  <p:txStyles>
    <p:titleStyle>
      <a:lvl1pPr algn="l" defTabSz="457200" rtl="0" eaLnBrk="1" latinLnBrk="0" hangingPunct="1">
        <a:spcBef>
          <a:spcPct val="0"/>
        </a:spcBef>
        <a:buNone/>
        <a:defRPr sz="3000" kern="120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spcAft>
          <a:spcPts val="500"/>
        </a:spcAft>
        <a:buFont typeface="Arial"/>
        <a:buNone/>
        <a:defRPr sz="2200" kern="1200">
          <a:solidFill>
            <a:srgbClr val="FFFFFF"/>
          </a:solidFill>
          <a:latin typeface="+mn-lt"/>
          <a:ea typeface="+mn-ea"/>
          <a:cs typeface="+mn-cs"/>
        </a:defRPr>
      </a:lvl1pPr>
      <a:lvl2pPr marL="719138" indent="-363538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–"/>
        <a:defRPr sz="2000" kern="1200">
          <a:solidFill>
            <a:srgbClr val="FFFFFF"/>
          </a:solidFill>
          <a:latin typeface="+mn-lt"/>
          <a:ea typeface="+mn-ea"/>
          <a:cs typeface="+mn-cs"/>
        </a:defRPr>
      </a:lvl2pPr>
      <a:lvl3pPr marL="1074738" indent="-3556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1800" kern="1200">
          <a:solidFill>
            <a:srgbClr val="FFFFFF"/>
          </a:solidFill>
          <a:latin typeface="+mn-lt"/>
          <a:ea typeface="+mn-ea"/>
          <a:cs typeface="+mn-cs"/>
        </a:defRPr>
      </a:lvl3pPr>
      <a:lvl4pPr marL="1346200" indent="-271463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–"/>
        <a:defRPr sz="1600" kern="1200">
          <a:solidFill>
            <a:srgbClr val="FFFFFF"/>
          </a:solidFill>
          <a:latin typeface="+mn-lt"/>
          <a:ea typeface="+mn-ea"/>
          <a:cs typeface="+mn-cs"/>
        </a:defRPr>
      </a:lvl4pPr>
      <a:lvl5pPr marL="1617663" indent="-271463" algn="l" defTabSz="457200" rtl="0" eaLnBrk="1" latinLnBrk="0" hangingPunct="1">
        <a:spcBef>
          <a:spcPct val="20000"/>
        </a:spcBef>
        <a:spcAft>
          <a:spcPts val="500"/>
        </a:spcAft>
        <a:buFont typeface="Arial" panose="020B0604020202020204" pitchFamily="34" charset="0"/>
        <a:buChar char="•"/>
        <a:defRPr sz="1400" kern="1200">
          <a:solidFill>
            <a:srgbClr val="FFFFFF"/>
          </a:solidFill>
          <a:latin typeface="+mn-lt"/>
          <a:ea typeface="+mn-ea"/>
          <a:cs typeface="+mn-cs"/>
        </a:defRPr>
      </a:lvl5pPr>
      <a:lvl6pPr marL="1795463" indent="-177800" algn="l" defTabSz="457200" rtl="0" eaLnBrk="1" latinLnBrk="0" hangingPunct="1">
        <a:spcBef>
          <a:spcPct val="20000"/>
        </a:spcBef>
        <a:spcAft>
          <a:spcPts val="500"/>
        </a:spcAft>
        <a:buFont typeface="Open Sans" panose="020B0606030504020204" pitchFamily="34" charset="0"/>
        <a:buChar char="–"/>
        <a:defRPr sz="1200" kern="1200">
          <a:solidFill>
            <a:srgbClr val="FFFFFF"/>
          </a:solidFill>
          <a:latin typeface="+mn-lt"/>
          <a:ea typeface="+mn-ea"/>
          <a:cs typeface="+mn-cs"/>
        </a:defRPr>
      </a:lvl6pPr>
      <a:lvl7pPr marL="1973263" indent="-1778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1000" kern="1200" baseline="0">
          <a:solidFill>
            <a:srgbClr val="FFFFFF"/>
          </a:solidFill>
          <a:latin typeface="+mn-lt"/>
          <a:ea typeface="+mn-ea"/>
          <a:cs typeface="+mn-cs"/>
        </a:defRPr>
      </a:lvl7pPr>
      <a:lvl8pPr marL="2151063" indent="-177800" algn="l" defTabSz="457200" rtl="0" eaLnBrk="1" latinLnBrk="0" hangingPunct="1">
        <a:spcBef>
          <a:spcPct val="20000"/>
        </a:spcBef>
        <a:spcAft>
          <a:spcPts val="500"/>
        </a:spcAft>
        <a:buFont typeface="Open Sans" panose="020B0606030504020204" pitchFamily="34" charset="0"/>
        <a:buChar char="–"/>
        <a:defRPr sz="800" kern="1200" baseline="0">
          <a:solidFill>
            <a:srgbClr val="FFFFFF"/>
          </a:solidFill>
          <a:latin typeface="+mn-lt"/>
          <a:ea typeface="+mn-ea"/>
          <a:cs typeface="+mn-cs"/>
        </a:defRPr>
      </a:lvl8pPr>
      <a:lvl9pPr marL="2328863" indent="-1778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600" kern="1200" baseline="0">
          <a:solidFill>
            <a:srgbClr val="FFFFFF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43C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idnummer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C01A26-2D80-0E46-9B4D-60A1952FE66D}" type="slidenum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idfot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Datum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96BA79-F2AE-9145-9209-1674DACC0F18}" type="datetimeFigureOut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2025-02-10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Text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/>
              <a:t>Klicka här för att lägga till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  <a:p>
            <a:pPr lvl="5"/>
            <a:r>
              <a:rPr lang="sv-SE"/>
              <a:t>Nivå sex</a:t>
            </a:r>
          </a:p>
          <a:p>
            <a:pPr lvl="6"/>
            <a:r>
              <a:rPr lang="sv-SE"/>
              <a:t>Nivå 7</a:t>
            </a:r>
          </a:p>
          <a:p>
            <a:pPr lvl="7"/>
            <a:r>
              <a:rPr lang="sv-SE"/>
              <a:t>Nivå 8</a:t>
            </a:r>
          </a:p>
          <a:p>
            <a:pPr lvl="8"/>
            <a:r>
              <a:rPr lang="sv-SE"/>
              <a:t>Nivå nio</a:t>
            </a:r>
          </a:p>
        </p:txBody>
      </p:sp>
      <p:sp>
        <p:nvSpPr>
          <p:cNvPr id="2" name="Rubri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/>
              <a:t>Klicka här för att ändra format</a:t>
            </a:r>
          </a:p>
        </p:txBody>
      </p:sp>
    </p:spTree>
    <p:extLst>
      <p:ext uri="{BB962C8B-B14F-4D97-AF65-F5344CB8AC3E}">
        <p14:creationId xmlns:p14="http://schemas.microsoft.com/office/powerpoint/2010/main" val="363743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5" r:id="rId1"/>
    <p:sldLayoutId id="2147483856" r:id="rId2"/>
    <p:sldLayoutId id="2147483857" r:id="rId3"/>
    <p:sldLayoutId id="2147483858" r:id="rId4"/>
    <p:sldLayoutId id="2147483859" r:id="rId5"/>
    <p:sldLayoutId id="2147483860" r:id="rId6"/>
    <p:sldLayoutId id="2147483929" r:id="rId7"/>
  </p:sldLayoutIdLst>
  <p:txStyles>
    <p:titleStyle>
      <a:lvl1pPr algn="l" defTabSz="457200" rtl="0" eaLnBrk="1" latinLnBrk="0" hangingPunct="1">
        <a:spcBef>
          <a:spcPct val="0"/>
        </a:spcBef>
        <a:buNone/>
        <a:defRPr sz="3000" kern="120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spcAft>
          <a:spcPts val="500"/>
        </a:spcAft>
        <a:buFont typeface="Arial"/>
        <a:buNone/>
        <a:defRPr sz="2200" kern="1200">
          <a:solidFill>
            <a:srgbClr val="FFFFFF"/>
          </a:solidFill>
          <a:latin typeface="+mn-lt"/>
          <a:ea typeface="+mn-ea"/>
          <a:cs typeface="+mn-cs"/>
        </a:defRPr>
      </a:lvl1pPr>
      <a:lvl2pPr marL="719138" indent="-363538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–"/>
        <a:defRPr sz="2000" kern="1200">
          <a:solidFill>
            <a:srgbClr val="FFFFFF"/>
          </a:solidFill>
          <a:latin typeface="+mn-lt"/>
          <a:ea typeface="+mn-ea"/>
          <a:cs typeface="+mn-cs"/>
        </a:defRPr>
      </a:lvl2pPr>
      <a:lvl3pPr marL="1074738" indent="-3556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1800" kern="1200">
          <a:solidFill>
            <a:srgbClr val="FFFFFF"/>
          </a:solidFill>
          <a:latin typeface="+mn-lt"/>
          <a:ea typeface="+mn-ea"/>
          <a:cs typeface="+mn-cs"/>
        </a:defRPr>
      </a:lvl3pPr>
      <a:lvl4pPr marL="1346200" indent="-271463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–"/>
        <a:defRPr sz="1600" kern="1200">
          <a:solidFill>
            <a:srgbClr val="FFFFFF"/>
          </a:solidFill>
          <a:latin typeface="+mn-lt"/>
          <a:ea typeface="+mn-ea"/>
          <a:cs typeface="+mn-cs"/>
        </a:defRPr>
      </a:lvl4pPr>
      <a:lvl5pPr marL="1617663" indent="-271463" algn="l" defTabSz="457200" rtl="0" eaLnBrk="1" latinLnBrk="0" hangingPunct="1">
        <a:spcBef>
          <a:spcPct val="20000"/>
        </a:spcBef>
        <a:spcAft>
          <a:spcPts val="500"/>
        </a:spcAft>
        <a:buFont typeface="Arial" panose="020B0604020202020204" pitchFamily="34" charset="0"/>
        <a:buChar char="•"/>
        <a:defRPr sz="1400" kern="1200">
          <a:solidFill>
            <a:srgbClr val="FFFFFF"/>
          </a:solidFill>
          <a:latin typeface="+mn-lt"/>
          <a:ea typeface="+mn-ea"/>
          <a:cs typeface="+mn-cs"/>
        </a:defRPr>
      </a:lvl5pPr>
      <a:lvl6pPr marL="1795463" indent="-177800" algn="l" defTabSz="457200" rtl="0" eaLnBrk="1" latinLnBrk="0" hangingPunct="1">
        <a:spcBef>
          <a:spcPct val="20000"/>
        </a:spcBef>
        <a:spcAft>
          <a:spcPts val="500"/>
        </a:spcAft>
        <a:buFont typeface="Open Sans" panose="020B0606030504020204" pitchFamily="34" charset="0"/>
        <a:buChar char="–"/>
        <a:defRPr sz="1200" kern="1200">
          <a:solidFill>
            <a:srgbClr val="FFFFFF"/>
          </a:solidFill>
          <a:latin typeface="+mn-lt"/>
          <a:ea typeface="+mn-ea"/>
          <a:cs typeface="+mn-cs"/>
        </a:defRPr>
      </a:lvl6pPr>
      <a:lvl7pPr marL="1973263" indent="-1778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1000" kern="1200" baseline="0">
          <a:solidFill>
            <a:srgbClr val="FFFFFF"/>
          </a:solidFill>
          <a:latin typeface="+mn-lt"/>
          <a:ea typeface="+mn-ea"/>
          <a:cs typeface="+mn-cs"/>
        </a:defRPr>
      </a:lvl7pPr>
      <a:lvl8pPr marL="2151063" indent="-177800" algn="l" defTabSz="457200" rtl="0" eaLnBrk="1" latinLnBrk="0" hangingPunct="1">
        <a:spcBef>
          <a:spcPct val="20000"/>
        </a:spcBef>
        <a:spcAft>
          <a:spcPts val="500"/>
        </a:spcAft>
        <a:buFont typeface="Open Sans" panose="020B0606030504020204" pitchFamily="34" charset="0"/>
        <a:buChar char="–"/>
        <a:defRPr sz="800" kern="1200" baseline="0">
          <a:solidFill>
            <a:srgbClr val="FFFFFF"/>
          </a:solidFill>
          <a:latin typeface="+mn-lt"/>
          <a:ea typeface="+mn-ea"/>
          <a:cs typeface="+mn-cs"/>
        </a:defRPr>
      </a:lvl8pPr>
      <a:lvl9pPr marL="2328863" indent="-1778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600" kern="1200" baseline="0">
          <a:solidFill>
            <a:srgbClr val="FFFFFF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41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idnummer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C01A26-2D80-0E46-9B4D-60A1952FE66D}" type="slidenum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idfot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Datum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96BA79-F2AE-9145-9209-1674DACC0F18}" type="datetimeFigureOut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2025-02-10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Text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/>
              <a:t>Klicka här för att lägga till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  <a:p>
            <a:pPr lvl="5"/>
            <a:r>
              <a:rPr lang="sv-SE"/>
              <a:t>Nivå sex</a:t>
            </a:r>
          </a:p>
          <a:p>
            <a:pPr lvl="6"/>
            <a:r>
              <a:rPr lang="sv-SE"/>
              <a:t>Nivå 7</a:t>
            </a:r>
          </a:p>
          <a:p>
            <a:pPr lvl="7"/>
            <a:r>
              <a:rPr lang="sv-SE"/>
              <a:t>Nivå 8</a:t>
            </a:r>
          </a:p>
          <a:p>
            <a:pPr lvl="8"/>
            <a:r>
              <a:rPr lang="sv-SE"/>
              <a:t>Nivå nio</a:t>
            </a:r>
          </a:p>
        </p:txBody>
      </p:sp>
      <p:sp>
        <p:nvSpPr>
          <p:cNvPr id="2" name="Rubri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/>
              <a:t>Klicka här för att ändra format</a:t>
            </a:r>
          </a:p>
        </p:txBody>
      </p:sp>
    </p:spTree>
    <p:extLst>
      <p:ext uri="{BB962C8B-B14F-4D97-AF65-F5344CB8AC3E}">
        <p14:creationId xmlns:p14="http://schemas.microsoft.com/office/powerpoint/2010/main" val="1113071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6" r:id="rId1"/>
    <p:sldLayoutId id="2147483877" r:id="rId2"/>
    <p:sldLayoutId id="2147483878" r:id="rId3"/>
    <p:sldLayoutId id="2147483879" r:id="rId4"/>
    <p:sldLayoutId id="2147483880" r:id="rId5"/>
    <p:sldLayoutId id="2147483881" r:id="rId6"/>
  </p:sldLayoutIdLst>
  <p:txStyles>
    <p:titleStyle>
      <a:lvl1pPr algn="l" defTabSz="457200" rtl="0" eaLnBrk="1" latinLnBrk="0" hangingPunct="1">
        <a:spcBef>
          <a:spcPct val="0"/>
        </a:spcBef>
        <a:buNone/>
        <a:defRPr sz="3000" kern="120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spcAft>
          <a:spcPts val="500"/>
        </a:spcAft>
        <a:buFont typeface="Arial"/>
        <a:buNone/>
        <a:defRPr sz="2200" kern="1200">
          <a:solidFill>
            <a:srgbClr val="FFFFFF"/>
          </a:solidFill>
          <a:latin typeface="+mn-lt"/>
          <a:ea typeface="+mn-ea"/>
          <a:cs typeface="+mn-cs"/>
        </a:defRPr>
      </a:lvl1pPr>
      <a:lvl2pPr marL="719138" indent="-363538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–"/>
        <a:defRPr sz="2000" kern="1200">
          <a:solidFill>
            <a:srgbClr val="FFFFFF"/>
          </a:solidFill>
          <a:latin typeface="+mn-lt"/>
          <a:ea typeface="+mn-ea"/>
          <a:cs typeface="+mn-cs"/>
        </a:defRPr>
      </a:lvl2pPr>
      <a:lvl3pPr marL="1074738" indent="-3556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1800" kern="1200">
          <a:solidFill>
            <a:srgbClr val="FFFFFF"/>
          </a:solidFill>
          <a:latin typeface="+mn-lt"/>
          <a:ea typeface="+mn-ea"/>
          <a:cs typeface="+mn-cs"/>
        </a:defRPr>
      </a:lvl3pPr>
      <a:lvl4pPr marL="1346200" indent="-271463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–"/>
        <a:defRPr sz="1600" kern="1200">
          <a:solidFill>
            <a:srgbClr val="FFFFFF"/>
          </a:solidFill>
          <a:latin typeface="+mn-lt"/>
          <a:ea typeface="+mn-ea"/>
          <a:cs typeface="+mn-cs"/>
        </a:defRPr>
      </a:lvl4pPr>
      <a:lvl5pPr marL="1617663" indent="-271463" algn="l" defTabSz="457200" rtl="0" eaLnBrk="1" latinLnBrk="0" hangingPunct="1">
        <a:spcBef>
          <a:spcPct val="20000"/>
        </a:spcBef>
        <a:spcAft>
          <a:spcPts val="500"/>
        </a:spcAft>
        <a:buFont typeface="Arial" panose="020B0604020202020204" pitchFamily="34" charset="0"/>
        <a:buChar char="•"/>
        <a:defRPr sz="1400" kern="1200">
          <a:solidFill>
            <a:srgbClr val="FFFFFF"/>
          </a:solidFill>
          <a:latin typeface="+mn-lt"/>
          <a:ea typeface="+mn-ea"/>
          <a:cs typeface="+mn-cs"/>
        </a:defRPr>
      </a:lvl5pPr>
      <a:lvl6pPr marL="1795463" indent="-177800" algn="l" defTabSz="457200" rtl="0" eaLnBrk="1" latinLnBrk="0" hangingPunct="1">
        <a:spcBef>
          <a:spcPct val="20000"/>
        </a:spcBef>
        <a:spcAft>
          <a:spcPts val="500"/>
        </a:spcAft>
        <a:buFont typeface="Open Sans" panose="020B0606030504020204" pitchFamily="34" charset="0"/>
        <a:buChar char="–"/>
        <a:defRPr sz="1200" kern="1200">
          <a:solidFill>
            <a:srgbClr val="FFFFFF"/>
          </a:solidFill>
          <a:latin typeface="+mn-lt"/>
          <a:ea typeface="+mn-ea"/>
          <a:cs typeface="+mn-cs"/>
        </a:defRPr>
      </a:lvl6pPr>
      <a:lvl7pPr marL="1973263" indent="-1778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1000" kern="1200" baseline="0">
          <a:solidFill>
            <a:srgbClr val="FFFFFF"/>
          </a:solidFill>
          <a:latin typeface="+mn-lt"/>
          <a:ea typeface="+mn-ea"/>
          <a:cs typeface="+mn-cs"/>
        </a:defRPr>
      </a:lvl7pPr>
      <a:lvl8pPr marL="2151063" indent="-177800" algn="l" defTabSz="457200" rtl="0" eaLnBrk="1" latinLnBrk="0" hangingPunct="1">
        <a:spcBef>
          <a:spcPct val="20000"/>
        </a:spcBef>
        <a:spcAft>
          <a:spcPts val="500"/>
        </a:spcAft>
        <a:buFont typeface="Open Sans" panose="020B0606030504020204" pitchFamily="34" charset="0"/>
        <a:buChar char="–"/>
        <a:defRPr sz="800" kern="1200" baseline="0">
          <a:solidFill>
            <a:srgbClr val="FFFFFF"/>
          </a:solidFill>
          <a:latin typeface="+mn-lt"/>
          <a:ea typeface="+mn-ea"/>
          <a:cs typeface="+mn-cs"/>
        </a:defRPr>
      </a:lvl8pPr>
      <a:lvl9pPr marL="2328863" indent="-1778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600" kern="1200" baseline="0">
          <a:solidFill>
            <a:srgbClr val="FFFFFF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ECEC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idnummer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C01A26-2D80-0E46-9B4D-60A1952FE66D}" type="slidenum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idfot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Datum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96BA79-F2AE-9145-9209-1674DACC0F18}" type="datetimeFigureOut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2025-02-10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Text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/>
              <a:t>Klicka här för att lägga till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  <a:p>
            <a:pPr lvl="5"/>
            <a:r>
              <a:rPr lang="sv-SE"/>
              <a:t>Nivå sex</a:t>
            </a:r>
          </a:p>
          <a:p>
            <a:pPr lvl="6"/>
            <a:r>
              <a:rPr lang="sv-SE"/>
              <a:t>Nivå 7</a:t>
            </a:r>
          </a:p>
          <a:p>
            <a:pPr lvl="7"/>
            <a:r>
              <a:rPr lang="sv-SE"/>
              <a:t>Nivå 8</a:t>
            </a:r>
          </a:p>
          <a:p>
            <a:pPr lvl="8"/>
            <a:r>
              <a:rPr lang="sv-SE"/>
              <a:t>Nivå nio</a:t>
            </a:r>
          </a:p>
        </p:txBody>
      </p:sp>
      <p:sp>
        <p:nvSpPr>
          <p:cNvPr id="2" name="Rubri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/>
              <a:t>Klicka här för att ändra format</a:t>
            </a:r>
          </a:p>
        </p:txBody>
      </p:sp>
    </p:spTree>
    <p:extLst>
      <p:ext uri="{BB962C8B-B14F-4D97-AF65-F5344CB8AC3E}">
        <p14:creationId xmlns:p14="http://schemas.microsoft.com/office/powerpoint/2010/main" val="2383571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  <p:sldLayoutId id="2147483872" r:id="rId4"/>
    <p:sldLayoutId id="2147483873" r:id="rId5"/>
    <p:sldLayoutId id="2147483874" r:id="rId6"/>
  </p:sldLayoutIdLst>
  <p:txStyles>
    <p:titleStyle>
      <a:lvl1pPr algn="l" defTabSz="457200" rtl="0" eaLnBrk="1" latinLnBrk="0" hangingPunct="1">
        <a:spcBef>
          <a:spcPct val="0"/>
        </a:spcBef>
        <a:buNone/>
        <a:defRPr sz="3000" kern="1200">
          <a:solidFill>
            <a:srgbClr val="4B4B4B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spcAft>
          <a:spcPts val="500"/>
        </a:spcAft>
        <a:buFont typeface="Arial"/>
        <a:buNone/>
        <a:defRPr sz="2200" kern="1200">
          <a:solidFill>
            <a:srgbClr val="4B4B4B"/>
          </a:solidFill>
          <a:latin typeface="+mn-lt"/>
          <a:ea typeface="+mn-ea"/>
          <a:cs typeface="+mn-cs"/>
        </a:defRPr>
      </a:lvl1pPr>
      <a:lvl2pPr marL="719138" indent="-363538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–"/>
        <a:defRPr sz="2000" kern="1200">
          <a:solidFill>
            <a:srgbClr val="4B4B4B"/>
          </a:solidFill>
          <a:latin typeface="+mn-lt"/>
          <a:ea typeface="+mn-ea"/>
          <a:cs typeface="+mn-cs"/>
        </a:defRPr>
      </a:lvl2pPr>
      <a:lvl3pPr marL="1074738" indent="-3556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1800" kern="1200">
          <a:solidFill>
            <a:srgbClr val="4B4B4B"/>
          </a:solidFill>
          <a:latin typeface="+mn-lt"/>
          <a:ea typeface="+mn-ea"/>
          <a:cs typeface="+mn-cs"/>
        </a:defRPr>
      </a:lvl3pPr>
      <a:lvl4pPr marL="1346200" indent="-271463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–"/>
        <a:defRPr sz="1600" kern="1200">
          <a:solidFill>
            <a:srgbClr val="4B4B4B"/>
          </a:solidFill>
          <a:latin typeface="+mn-lt"/>
          <a:ea typeface="+mn-ea"/>
          <a:cs typeface="+mn-cs"/>
        </a:defRPr>
      </a:lvl4pPr>
      <a:lvl5pPr marL="1617663" indent="-271463" algn="l" defTabSz="457200" rtl="0" eaLnBrk="1" latinLnBrk="0" hangingPunct="1">
        <a:spcBef>
          <a:spcPct val="20000"/>
        </a:spcBef>
        <a:spcAft>
          <a:spcPts val="500"/>
        </a:spcAft>
        <a:buFont typeface="Arial" panose="020B0604020202020204" pitchFamily="34" charset="0"/>
        <a:buChar char="•"/>
        <a:defRPr sz="1400" kern="1200">
          <a:solidFill>
            <a:srgbClr val="4B4B4B"/>
          </a:solidFill>
          <a:latin typeface="+mn-lt"/>
          <a:ea typeface="+mn-ea"/>
          <a:cs typeface="+mn-cs"/>
        </a:defRPr>
      </a:lvl5pPr>
      <a:lvl6pPr marL="1795463" indent="-177800" algn="l" defTabSz="457200" rtl="0" eaLnBrk="1" latinLnBrk="0" hangingPunct="1">
        <a:spcBef>
          <a:spcPct val="20000"/>
        </a:spcBef>
        <a:spcAft>
          <a:spcPts val="500"/>
        </a:spcAft>
        <a:buFont typeface="Open Sans" panose="020B0606030504020204" pitchFamily="34" charset="0"/>
        <a:buChar char="–"/>
        <a:defRPr sz="1200" kern="1200">
          <a:solidFill>
            <a:srgbClr val="4B4B4B"/>
          </a:solidFill>
          <a:latin typeface="+mn-lt"/>
          <a:ea typeface="+mn-ea"/>
          <a:cs typeface="+mn-cs"/>
        </a:defRPr>
      </a:lvl6pPr>
      <a:lvl7pPr marL="1973263" indent="-1778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1000" kern="1200" baseline="0">
          <a:solidFill>
            <a:srgbClr val="4B4B4B"/>
          </a:solidFill>
          <a:latin typeface="+mn-lt"/>
          <a:ea typeface="+mn-ea"/>
          <a:cs typeface="+mn-cs"/>
        </a:defRPr>
      </a:lvl7pPr>
      <a:lvl8pPr marL="2151063" indent="-177800" algn="l" defTabSz="457200" rtl="0" eaLnBrk="1" latinLnBrk="0" hangingPunct="1">
        <a:spcBef>
          <a:spcPct val="20000"/>
        </a:spcBef>
        <a:spcAft>
          <a:spcPts val="500"/>
        </a:spcAft>
        <a:buFont typeface="Open Sans" panose="020B0606030504020204" pitchFamily="34" charset="0"/>
        <a:buChar char="–"/>
        <a:defRPr sz="800" kern="1200" baseline="0">
          <a:solidFill>
            <a:srgbClr val="4B4B4B"/>
          </a:solidFill>
          <a:latin typeface="+mn-lt"/>
          <a:ea typeface="+mn-ea"/>
          <a:cs typeface="+mn-cs"/>
        </a:defRPr>
      </a:lvl8pPr>
      <a:lvl9pPr marL="2328863" indent="-1778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600" kern="1200" baseline="0">
          <a:solidFill>
            <a:srgbClr val="4B4B4B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623D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idnummer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C01A26-2D80-0E46-9B4D-60A1952FE66D}" type="slidenum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idfot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Datum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96BA79-F2AE-9145-9209-1674DACC0F18}" type="datetimeFigureOut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2025-02-10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Text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/>
              <a:t>Klicka här för att lägga till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  <a:p>
            <a:pPr lvl="5"/>
            <a:r>
              <a:rPr lang="sv-SE"/>
              <a:t>Nivå sex</a:t>
            </a:r>
          </a:p>
          <a:p>
            <a:pPr lvl="6"/>
            <a:r>
              <a:rPr lang="sv-SE"/>
              <a:t>Nivå 7</a:t>
            </a:r>
          </a:p>
          <a:p>
            <a:pPr lvl="7"/>
            <a:r>
              <a:rPr lang="sv-SE"/>
              <a:t>Nivå 8</a:t>
            </a:r>
          </a:p>
          <a:p>
            <a:pPr lvl="8"/>
            <a:r>
              <a:rPr lang="sv-SE"/>
              <a:t>Nivå nio</a:t>
            </a:r>
          </a:p>
        </p:txBody>
      </p:sp>
      <p:sp>
        <p:nvSpPr>
          <p:cNvPr id="2" name="Rubri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/>
              <a:t>Klicka här för att ändra format</a:t>
            </a:r>
          </a:p>
        </p:txBody>
      </p:sp>
    </p:spTree>
    <p:extLst>
      <p:ext uri="{BB962C8B-B14F-4D97-AF65-F5344CB8AC3E}">
        <p14:creationId xmlns:p14="http://schemas.microsoft.com/office/powerpoint/2010/main" val="3163476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7" r:id="rId1"/>
    <p:sldLayoutId id="2147483808" r:id="rId2"/>
    <p:sldLayoutId id="2147483774" r:id="rId3"/>
    <p:sldLayoutId id="2147483809" r:id="rId4"/>
    <p:sldLayoutId id="2147483810" r:id="rId5"/>
    <p:sldLayoutId id="2147483811" r:id="rId6"/>
  </p:sldLayoutIdLst>
  <p:txStyles>
    <p:titleStyle>
      <a:lvl1pPr algn="l" defTabSz="457200" rtl="0" eaLnBrk="1" latinLnBrk="0" hangingPunct="1">
        <a:spcBef>
          <a:spcPct val="0"/>
        </a:spcBef>
        <a:buNone/>
        <a:defRPr sz="3000" kern="120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spcAft>
          <a:spcPts val="500"/>
        </a:spcAft>
        <a:buFont typeface="Arial"/>
        <a:buNone/>
        <a:defRPr sz="2200" kern="1200">
          <a:solidFill>
            <a:srgbClr val="FFFFFF"/>
          </a:solidFill>
          <a:latin typeface="+mn-lt"/>
          <a:ea typeface="+mn-ea"/>
          <a:cs typeface="+mn-cs"/>
        </a:defRPr>
      </a:lvl1pPr>
      <a:lvl2pPr marL="719138" indent="-363538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–"/>
        <a:defRPr sz="2000" kern="1200">
          <a:solidFill>
            <a:srgbClr val="FFFFFF"/>
          </a:solidFill>
          <a:latin typeface="+mn-lt"/>
          <a:ea typeface="+mn-ea"/>
          <a:cs typeface="+mn-cs"/>
        </a:defRPr>
      </a:lvl2pPr>
      <a:lvl3pPr marL="1074738" indent="-3556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1800" kern="1200">
          <a:solidFill>
            <a:srgbClr val="FFFFFF"/>
          </a:solidFill>
          <a:latin typeface="+mn-lt"/>
          <a:ea typeface="+mn-ea"/>
          <a:cs typeface="+mn-cs"/>
        </a:defRPr>
      </a:lvl3pPr>
      <a:lvl4pPr marL="1346200" indent="-271463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–"/>
        <a:defRPr sz="1600" kern="1200">
          <a:solidFill>
            <a:srgbClr val="FFFFFF"/>
          </a:solidFill>
          <a:latin typeface="+mn-lt"/>
          <a:ea typeface="+mn-ea"/>
          <a:cs typeface="+mn-cs"/>
        </a:defRPr>
      </a:lvl4pPr>
      <a:lvl5pPr marL="1617663" indent="-271463" algn="l" defTabSz="457200" rtl="0" eaLnBrk="1" latinLnBrk="0" hangingPunct="1">
        <a:spcBef>
          <a:spcPct val="20000"/>
        </a:spcBef>
        <a:spcAft>
          <a:spcPts val="500"/>
        </a:spcAft>
        <a:buFont typeface="Arial" panose="020B0604020202020204" pitchFamily="34" charset="0"/>
        <a:buChar char="•"/>
        <a:defRPr sz="1400" kern="1200">
          <a:solidFill>
            <a:srgbClr val="FFFFFF"/>
          </a:solidFill>
          <a:latin typeface="+mn-lt"/>
          <a:ea typeface="+mn-ea"/>
          <a:cs typeface="+mn-cs"/>
        </a:defRPr>
      </a:lvl5pPr>
      <a:lvl6pPr marL="1795463" indent="-177800" algn="l" defTabSz="457200" rtl="0" eaLnBrk="1" latinLnBrk="0" hangingPunct="1">
        <a:spcBef>
          <a:spcPct val="20000"/>
        </a:spcBef>
        <a:spcAft>
          <a:spcPts val="500"/>
        </a:spcAft>
        <a:buFont typeface="Open Sans" panose="020B0606030504020204" pitchFamily="34" charset="0"/>
        <a:buChar char="–"/>
        <a:defRPr sz="1200" kern="1200">
          <a:solidFill>
            <a:srgbClr val="FFFFFF"/>
          </a:solidFill>
          <a:latin typeface="+mn-lt"/>
          <a:ea typeface="+mn-ea"/>
          <a:cs typeface="+mn-cs"/>
        </a:defRPr>
      </a:lvl6pPr>
      <a:lvl7pPr marL="1973263" indent="-1778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1000" kern="1200" baseline="0">
          <a:solidFill>
            <a:srgbClr val="FFFFFF"/>
          </a:solidFill>
          <a:latin typeface="+mn-lt"/>
          <a:ea typeface="+mn-ea"/>
          <a:cs typeface="+mn-cs"/>
        </a:defRPr>
      </a:lvl7pPr>
      <a:lvl8pPr marL="2151063" indent="-177800" algn="l" defTabSz="457200" rtl="0" eaLnBrk="1" latinLnBrk="0" hangingPunct="1">
        <a:spcBef>
          <a:spcPct val="20000"/>
        </a:spcBef>
        <a:spcAft>
          <a:spcPts val="500"/>
        </a:spcAft>
        <a:buFont typeface="Open Sans" panose="020B0606030504020204" pitchFamily="34" charset="0"/>
        <a:buChar char="–"/>
        <a:defRPr sz="800" kern="1200" baseline="0">
          <a:solidFill>
            <a:srgbClr val="FFFFFF"/>
          </a:solidFill>
          <a:latin typeface="+mn-lt"/>
          <a:ea typeface="+mn-ea"/>
          <a:cs typeface="+mn-cs"/>
        </a:defRPr>
      </a:lvl8pPr>
      <a:lvl9pPr marL="2328863" indent="-1778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600" kern="1200" baseline="0">
          <a:solidFill>
            <a:srgbClr val="FFFFFF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4D75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idnummer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C01A26-2D80-0E46-9B4D-60A1952FE66D}" type="slidenum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idfot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Datum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96BA79-F2AE-9145-9209-1674DACC0F18}" type="datetimeFigureOut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2025-02-10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Text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/>
              <a:t>Klicka här för att lägga till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  <a:p>
            <a:pPr lvl="5"/>
            <a:r>
              <a:rPr lang="sv-SE"/>
              <a:t>Nivå sex</a:t>
            </a:r>
          </a:p>
          <a:p>
            <a:pPr lvl="6"/>
            <a:r>
              <a:rPr lang="sv-SE"/>
              <a:t>Nivå 7</a:t>
            </a:r>
          </a:p>
          <a:p>
            <a:pPr lvl="7"/>
            <a:r>
              <a:rPr lang="sv-SE"/>
              <a:t>Nivå 8</a:t>
            </a:r>
          </a:p>
          <a:p>
            <a:pPr lvl="8"/>
            <a:r>
              <a:rPr lang="sv-SE"/>
              <a:t>Nivå nio</a:t>
            </a:r>
          </a:p>
        </p:txBody>
      </p:sp>
      <p:sp>
        <p:nvSpPr>
          <p:cNvPr id="2" name="Rubri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/>
              <a:t>Klicka här för att ändra format</a:t>
            </a:r>
          </a:p>
        </p:txBody>
      </p:sp>
    </p:spTree>
    <p:extLst>
      <p:ext uri="{BB962C8B-B14F-4D97-AF65-F5344CB8AC3E}">
        <p14:creationId xmlns:p14="http://schemas.microsoft.com/office/powerpoint/2010/main" val="843071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2" r:id="rId3"/>
    <p:sldLayoutId id="2147483823" r:id="rId4"/>
    <p:sldLayoutId id="2147483824" r:id="rId5"/>
    <p:sldLayoutId id="2147483825" r:id="rId6"/>
  </p:sldLayoutIdLst>
  <p:txStyles>
    <p:titleStyle>
      <a:lvl1pPr algn="l" defTabSz="457200" rtl="0" eaLnBrk="1" latinLnBrk="0" hangingPunct="1">
        <a:spcBef>
          <a:spcPct val="0"/>
        </a:spcBef>
        <a:buNone/>
        <a:defRPr sz="3000" kern="120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spcAft>
          <a:spcPts val="500"/>
        </a:spcAft>
        <a:buFont typeface="Arial"/>
        <a:buNone/>
        <a:defRPr sz="2200" kern="1200">
          <a:solidFill>
            <a:srgbClr val="FFFFFF"/>
          </a:solidFill>
          <a:latin typeface="+mn-lt"/>
          <a:ea typeface="+mn-ea"/>
          <a:cs typeface="+mn-cs"/>
        </a:defRPr>
      </a:lvl1pPr>
      <a:lvl2pPr marL="719138" indent="-363538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–"/>
        <a:defRPr sz="2000" kern="1200">
          <a:solidFill>
            <a:srgbClr val="FFFFFF"/>
          </a:solidFill>
          <a:latin typeface="+mn-lt"/>
          <a:ea typeface="+mn-ea"/>
          <a:cs typeface="+mn-cs"/>
        </a:defRPr>
      </a:lvl2pPr>
      <a:lvl3pPr marL="1074738" indent="-3556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1800" kern="1200">
          <a:solidFill>
            <a:srgbClr val="FFFFFF"/>
          </a:solidFill>
          <a:latin typeface="+mn-lt"/>
          <a:ea typeface="+mn-ea"/>
          <a:cs typeface="+mn-cs"/>
        </a:defRPr>
      </a:lvl3pPr>
      <a:lvl4pPr marL="1346200" indent="-271463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–"/>
        <a:defRPr sz="1600" kern="1200">
          <a:solidFill>
            <a:srgbClr val="FFFFFF"/>
          </a:solidFill>
          <a:latin typeface="+mn-lt"/>
          <a:ea typeface="+mn-ea"/>
          <a:cs typeface="+mn-cs"/>
        </a:defRPr>
      </a:lvl4pPr>
      <a:lvl5pPr marL="1617663" indent="-271463" algn="l" defTabSz="457200" rtl="0" eaLnBrk="1" latinLnBrk="0" hangingPunct="1">
        <a:spcBef>
          <a:spcPct val="20000"/>
        </a:spcBef>
        <a:spcAft>
          <a:spcPts val="500"/>
        </a:spcAft>
        <a:buFont typeface="Arial" panose="020B0604020202020204" pitchFamily="34" charset="0"/>
        <a:buChar char="•"/>
        <a:defRPr sz="1400" kern="1200">
          <a:solidFill>
            <a:srgbClr val="FFFFFF"/>
          </a:solidFill>
          <a:latin typeface="+mn-lt"/>
          <a:ea typeface="+mn-ea"/>
          <a:cs typeface="+mn-cs"/>
        </a:defRPr>
      </a:lvl5pPr>
      <a:lvl6pPr marL="1795463" indent="-177800" algn="l" defTabSz="457200" rtl="0" eaLnBrk="1" latinLnBrk="0" hangingPunct="1">
        <a:spcBef>
          <a:spcPct val="20000"/>
        </a:spcBef>
        <a:spcAft>
          <a:spcPts val="500"/>
        </a:spcAft>
        <a:buFont typeface="Open Sans" panose="020B0606030504020204" pitchFamily="34" charset="0"/>
        <a:buChar char="–"/>
        <a:defRPr sz="1200" kern="1200">
          <a:solidFill>
            <a:srgbClr val="FFFFFF"/>
          </a:solidFill>
          <a:latin typeface="+mn-lt"/>
          <a:ea typeface="+mn-ea"/>
          <a:cs typeface="+mn-cs"/>
        </a:defRPr>
      </a:lvl6pPr>
      <a:lvl7pPr marL="1973263" indent="-1778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1000" kern="1200" baseline="0">
          <a:solidFill>
            <a:srgbClr val="FFFFFF"/>
          </a:solidFill>
          <a:latin typeface="+mn-lt"/>
          <a:ea typeface="+mn-ea"/>
          <a:cs typeface="+mn-cs"/>
        </a:defRPr>
      </a:lvl7pPr>
      <a:lvl8pPr marL="2151063" indent="-177800" algn="l" defTabSz="457200" rtl="0" eaLnBrk="1" latinLnBrk="0" hangingPunct="1">
        <a:spcBef>
          <a:spcPct val="20000"/>
        </a:spcBef>
        <a:spcAft>
          <a:spcPts val="500"/>
        </a:spcAft>
        <a:buFont typeface="Open Sans" panose="020B0606030504020204" pitchFamily="34" charset="0"/>
        <a:buChar char="–"/>
        <a:defRPr sz="800" kern="1200" baseline="0">
          <a:solidFill>
            <a:srgbClr val="FFFFFF"/>
          </a:solidFill>
          <a:latin typeface="+mn-lt"/>
          <a:ea typeface="+mn-ea"/>
          <a:cs typeface="+mn-cs"/>
        </a:defRPr>
      </a:lvl8pPr>
      <a:lvl9pPr marL="2328863" indent="-1778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600" kern="1200" baseline="0">
          <a:solidFill>
            <a:srgbClr val="FFFFFF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007535" y="274639"/>
            <a:ext cx="10272000" cy="11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0050A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007535" y="1600201"/>
            <a:ext cx="10272000" cy="35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55600" algn="l" rtl="0">
              <a:spcBef>
                <a:spcPts val="400"/>
              </a:spcBef>
              <a:spcAft>
                <a:spcPts val="0"/>
              </a:spcAft>
              <a:buClr>
                <a:srgbClr val="0050A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spcBef>
                <a:spcPts val="360"/>
              </a:spcBef>
              <a:spcAft>
                <a:spcPts val="0"/>
              </a:spcAft>
              <a:buClr>
                <a:srgbClr val="0050A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30200" algn="l" rtl="0">
              <a:spcBef>
                <a:spcPts val="320"/>
              </a:spcBef>
              <a:spcAft>
                <a:spcPts val="0"/>
              </a:spcAft>
              <a:buClr>
                <a:srgbClr val="0050A0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spcBef>
                <a:spcPts val="280"/>
              </a:spcBef>
              <a:spcAft>
                <a:spcPts val="0"/>
              </a:spcAft>
              <a:buClr>
                <a:srgbClr val="0050A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spcBef>
                <a:spcPts val="240"/>
              </a:spcBef>
              <a:spcAft>
                <a:spcPts val="0"/>
              </a:spcAft>
              <a:buClr>
                <a:srgbClr val="0050A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8" name="Google Shape;8;p1"/>
          <p:cNvPicPr preferRelativeResize="0"/>
          <p:nvPr/>
        </p:nvPicPr>
        <p:blipFill rotWithShape="1">
          <a:blip r:embed="rId23">
            <a:alphaModFix/>
          </a:blip>
          <a:srcRect/>
          <a:stretch/>
        </p:blipFill>
        <p:spPr>
          <a:xfrm>
            <a:off x="9359506" y="6007591"/>
            <a:ext cx="1920215" cy="43466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9;p1"/>
          <p:cNvPicPr preferRelativeResize="0"/>
          <p:nvPr/>
        </p:nvPicPr>
        <p:blipFill rotWithShape="1">
          <a:blip r:embed="rId24">
            <a:alphaModFix/>
          </a:blip>
          <a:srcRect/>
          <a:stretch/>
        </p:blipFill>
        <p:spPr>
          <a:xfrm>
            <a:off x="8304246" y="5925278"/>
            <a:ext cx="750857" cy="700801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1"/>
          <p:cNvSpPr txBox="1"/>
          <p:nvPr/>
        </p:nvSpPr>
        <p:spPr>
          <a:xfrm>
            <a:off x="162400" y="5967867"/>
            <a:ext cx="4000000" cy="574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sz="1067">
                <a:solidFill>
                  <a:srgbClr val="110046"/>
                </a:solidFill>
              </a:rPr>
              <a:t>Copyright DigJourney </a:t>
            </a:r>
            <a:endParaRPr sz="1067">
              <a:solidFill>
                <a:srgbClr val="110046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sz="1067">
                <a:solidFill>
                  <a:srgbClr val="110046"/>
                </a:solidFill>
              </a:rPr>
              <a:t>Licencierat av Region Västerbotten</a:t>
            </a:r>
            <a:endParaRPr sz="1067">
              <a:solidFill>
                <a:srgbClr val="11004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430496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936" r:id="rId1"/>
    <p:sldLayoutId id="2147483937" r:id="rId2"/>
    <p:sldLayoutId id="2147483938" r:id="rId3"/>
    <p:sldLayoutId id="2147483939" r:id="rId4"/>
    <p:sldLayoutId id="2147483940" r:id="rId5"/>
    <p:sldLayoutId id="2147483941" r:id="rId6"/>
    <p:sldLayoutId id="2147483942" r:id="rId7"/>
    <p:sldLayoutId id="2147483943" r:id="rId8"/>
    <p:sldLayoutId id="2147483944" r:id="rId9"/>
    <p:sldLayoutId id="2147483945" r:id="rId10"/>
    <p:sldLayoutId id="2147483946" r:id="rId11"/>
    <p:sldLayoutId id="2147483947" r:id="rId12"/>
    <p:sldLayoutId id="2147483948" r:id="rId13"/>
    <p:sldLayoutId id="2147483949" r:id="rId14"/>
    <p:sldLayoutId id="2147483950" r:id="rId15"/>
    <p:sldLayoutId id="2147483951" r:id="rId16"/>
    <p:sldLayoutId id="2147483952" r:id="rId17"/>
    <p:sldLayoutId id="2147483953" r:id="rId18"/>
    <p:sldLayoutId id="2147483954" r:id="rId19"/>
    <p:sldLayoutId id="2147483955" r:id="rId20"/>
    <p:sldLayoutId id="2147483956" r:id="rId2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643">
          <p15:clr>
            <a:srgbClr val="F26B43"/>
          </p15:clr>
        </p15:guide>
        <p15:guide id="2" pos="476">
          <p15:clr>
            <a:srgbClr val="F26B43"/>
          </p15:clr>
        </p15:guide>
        <p15:guide id="3" orient="horz" pos="158">
          <p15:clr>
            <a:srgbClr val="F26B43"/>
          </p15:clr>
        </p15:guide>
        <p15:guide id="4" orient="horz" pos="259">
          <p15:clr>
            <a:srgbClr val="F26B43"/>
          </p15:clr>
        </p15:guide>
        <p15:guide id="5" orient="horz" pos="835">
          <p15:clr>
            <a:srgbClr val="F26B43"/>
          </p15:clr>
        </p15:guide>
        <p15:guide id="6" orient="horz" pos="730">
          <p15:clr>
            <a:srgbClr val="F26B43"/>
          </p15:clr>
        </p15:guide>
        <p15:guide id="7" pos="5329">
          <p15:clr>
            <a:srgbClr val="F26B43"/>
          </p15:clr>
        </p15:guide>
        <p15:guide id="8" pos="249">
          <p15:clr>
            <a:srgbClr val="F26B43"/>
          </p15:clr>
        </p15:guide>
        <p15:guide id="9" orient="horz" pos="2482">
          <p15:clr>
            <a:srgbClr val="F26B43"/>
          </p15:clr>
        </p15:guide>
        <p15:guide id="10" orient="horz" pos="358">
          <p15:clr>
            <a:srgbClr val="F26B43"/>
          </p15:clr>
        </p15:guide>
        <p15:guide id="11" orient="horz" pos="2835">
          <p15:clr>
            <a:srgbClr val="F26B43"/>
          </p15:clr>
        </p15:guide>
        <p15:guide id="12" orient="horz" pos="3044">
          <p15:clr>
            <a:srgbClr val="F26B43"/>
          </p15:clr>
        </p15:guide>
        <p15:guide id="13" pos="2880">
          <p15:clr>
            <a:srgbClr val="F26B43"/>
          </p15:clr>
        </p15:guide>
        <p15:guide id="14" pos="306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cloud.microsoft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support.microsoft.com/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6.xml"/><Relationship Id="rId4" Type="http://schemas.openxmlformats.org/officeDocument/2006/relationships/hyperlink" Target="https://insidan.skelleftea.se/m365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>
            <a:extLst>
              <a:ext uri="{FF2B5EF4-FFF2-40B4-BE49-F238E27FC236}">
                <a16:creationId xmlns:a16="http://schemas.microsoft.com/office/drawing/2014/main" id="{1109CB3A-334C-4A61-9F52-BBFD696EA02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5400"/>
              <a:t>Kreativa </a:t>
            </a:r>
            <a:br>
              <a:rPr lang="sv-SE" sz="5400"/>
            </a:br>
            <a:r>
              <a:rPr lang="sv-SE" sz="5400"/>
              <a:t>funktioner </a:t>
            </a:r>
            <a:br>
              <a:rPr lang="sv-SE" sz="5400"/>
            </a:br>
            <a:r>
              <a:rPr lang="sv-SE" sz="5400"/>
              <a:t>med M365</a:t>
            </a:r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EEB0F5D3-AF57-4503-A306-89EB7833683D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263352" y="476672"/>
            <a:ext cx="10271125" cy="787400"/>
          </a:xfrm>
        </p:spPr>
        <p:txBody>
          <a:bodyPr/>
          <a:lstStyle/>
          <a:p>
            <a:pPr algn="ctr"/>
            <a:r>
              <a:rPr lang="sv-SE" sz="3600">
                <a:solidFill>
                  <a:schemeClr val="bg1"/>
                </a:solidFill>
              </a:rPr>
              <a:t>Lärlabb A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0BD76A89-4E5D-291D-A2B5-97F14A9CA7D8}"/>
              </a:ext>
            </a:extLst>
          </p:cNvPr>
          <p:cNvSpPr txBox="1"/>
          <p:nvPr/>
        </p:nvSpPr>
        <p:spPr>
          <a:xfrm>
            <a:off x="1127448" y="4100332"/>
            <a:ext cx="770485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sv-SE" sz="1800" b="0" i="0" u="none" strike="noStrike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Syfte:  Skapa nyfikenhet och testa på ett kravlöst sätt</a:t>
            </a: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sv-SE" sz="1800" b="0" i="0" u="none" strike="noStrike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Ambition: Träna på nya sätt att som ledare skapa och kommunicera digitalt</a:t>
            </a:r>
            <a:endParaRPr lang="sv-SE" b="0">
              <a:effectLst/>
            </a:endParaRPr>
          </a:p>
          <a:p>
            <a:br>
              <a:rPr lang="sv-SE"/>
            </a:br>
            <a:endParaRPr lang="sv-SE"/>
          </a:p>
        </p:txBody>
      </p:sp>
      <p:sp>
        <p:nvSpPr>
          <p:cNvPr id="3" name="Rektangel: rundade hörn 2">
            <a:extLst>
              <a:ext uri="{FF2B5EF4-FFF2-40B4-BE49-F238E27FC236}">
                <a16:creationId xmlns:a16="http://schemas.microsoft.com/office/drawing/2014/main" id="{D1857A59-C282-3D51-88AC-21A0D6CA022F}"/>
              </a:ext>
            </a:extLst>
          </p:cNvPr>
          <p:cNvSpPr/>
          <p:nvPr/>
        </p:nvSpPr>
        <p:spPr>
          <a:xfrm>
            <a:off x="145676" y="5961529"/>
            <a:ext cx="2431676" cy="582705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4" name="Picture 3" descr="En bild som visar skärmbild, Electric blue, Teckensnitt, blå&#10;&#10;Automatiskt genererad beskrivning">
            <a:extLst>
              <a:ext uri="{FF2B5EF4-FFF2-40B4-BE49-F238E27FC236}">
                <a16:creationId xmlns:a16="http://schemas.microsoft.com/office/drawing/2014/main" id="{E59EC1EB-DFCB-5A86-80B2-20D1F46DA2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3891" y="5920489"/>
            <a:ext cx="934478" cy="921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6010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44EF5EF7-C769-405D-A221-7BD3F6BB7D2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599" y="1874838"/>
            <a:ext cx="5087211" cy="4251642"/>
          </a:xfrm>
        </p:spPr>
        <p:txBody>
          <a:bodyPr/>
          <a:lstStyle/>
          <a:p>
            <a:pPr marL="457200" indent="-457200">
              <a:buFont typeface="+mj-lt"/>
              <a:buAutoNum type="arabicPeriod" startAt="24"/>
            </a:pPr>
            <a:r>
              <a:rPr lang="sv-SE"/>
              <a:t>Inspelningen lägger sig i </a:t>
            </a:r>
            <a:r>
              <a:rPr lang="sv-SE" b="1"/>
              <a:t>Chatten</a:t>
            </a:r>
          </a:p>
          <a:p>
            <a:pPr marL="457200" indent="-457200">
              <a:buFont typeface="+mj-lt"/>
              <a:buAutoNum type="arabicPeriod" startAt="24"/>
            </a:pPr>
            <a:r>
              <a:rPr lang="sv-SE"/>
              <a:t>Och heter samma som mötet</a:t>
            </a:r>
          </a:p>
          <a:p>
            <a:pPr marL="457200" indent="-457200">
              <a:buFont typeface="+mj-lt"/>
              <a:buAutoNum type="arabicPeriod" startAt="24"/>
            </a:pPr>
            <a:r>
              <a:rPr lang="sv-SE"/>
              <a:t>Klicka på </a:t>
            </a:r>
            <a:r>
              <a:rPr lang="sv-SE" b="1"/>
              <a:t>Visa sammanfattning</a:t>
            </a:r>
          </a:p>
          <a:p>
            <a:pPr marL="457200" indent="-457200">
              <a:buFont typeface="+mj-lt"/>
              <a:buAutoNum type="arabicPeriod" startAt="24"/>
            </a:pPr>
            <a:r>
              <a:rPr lang="sv-SE"/>
              <a:t>Välj </a:t>
            </a:r>
            <a:r>
              <a:rPr lang="sv-SE" b="1"/>
              <a:t>Öppna i </a:t>
            </a:r>
            <a:r>
              <a:rPr lang="sv-SE" b="1" err="1"/>
              <a:t>Stream</a:t>
            </a:r>
            <a:endParaRPr lang="sv-SE" b="1"/>
          </a:p>
          <a:p>
            <a:pPr marL="457200" indent="-457200">
              <a:buFont typeface="+mj-lt"/>
              <a:buAutoNum type="arabicPeriod" startAt="24"/>
            </a:pPr>
            <a:endParaRPr lang="sv-SE" b="1"/>
          </a:p>
          <a:p>
            <a:pPr marL="0" indent="0">
              <a:buNone/>
            </a:pPr>
            <a:r>
              <a:rPr lang="sv-SE" i="1"/>
              <a:t>Du kan även gå direkt till </a:t>
            </a:r>
            <a:r>
              <a:rPr lang="sv-SE" i="1" err="1"/>
              <a:t>OneDrive</a:t>
            </a:r>
            <a:r>
              <a:rPr lang="sv-SE" i="1"/>
              <a:t> i webbläsaren </a:t>
            </a:r>
            <a:r>
              <a:rPr lang="sv-SE" i="1">
                <a:hlinkClick r:id="rId3"/>
              </a:rPr>
              <a:t>https://cloud.microsoft/</a:t>
            </a:r>
            <a:r>
              <a:rPr lang="sv-SE" i="1"/>
              <a:t> eller via </a:t>
            </a:r>
            <a:r>
              <a:rPr lang="sv-SE" i="1" err="1"/>
              <a:t>OneDrive</a:t>
            </a:r>
            <a:r>
              <a:rPr lang="sv-SE" i="1"/>
              <a:t> i Teams. Inspelningen finns i mappen Mina filer och Inspelningar.</a:t>
            </a:r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2A755D83-4409-4CB6-8FC4-C0E8DC228C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31520"/>
            <a:ext cx="10887000" cy="1143000"/>
          </a:xfrm>
        </p:spPr>
        <p:txBody>
          <a:bodyPr/>
          <a:lstStyle/>
          <a:p>
            <a:r>
              <a:rPr lang="sv-SE" sz="3200"/>
              <a:t>Hitta igen </a:t>
            </a:r>
            <a:r>
              <a:rPr lang="sv-SE" sz="32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inspelningen</a:t>
            </a:r>
            <a:endParaRPr lang="sv-SE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A71F4CFE-A455-2FF9-2976-897515F908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4106" y="1790187"/>
            <a:ext cx="6390316" cy="4974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8926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0A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62FAC8A-A687-0635-3463-A94D2B9478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FD740C8E-6C03-7C9B-6EF1-D63206D15CB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599" y="1874838"/>
            <a:ext cx="5928987" cy="3641725"/>
          </a:xfrm>
        </p:spPr>
        <p:txBody>
          <a:bodyPr/>
          <a:lstStyle/>
          <a:p>
            <a:pPr marL="457200" indent="-457200">
              <a:buFont typeface="+mj-lt"/>
              <a:buAutoNum type="arabicPeriod" startAt="28"/>
            </a:pPr>
            <a:r>
              <a:rPr lang="sv-SE" sz="2000"/>
              <a:t>Under </a:t>
            </a:r>
            <a:r>
              <a:rPr lang="sv-SE" sz="2000" b="1"/>
              <a:t>…</a:t>
            </a:r>
            <a:r>
              <a:rPr lang="sv-SE" sz="2000"/>
              <a:t> finns en meny för att ex flytta, kopiera, redigera i </a:t>
            </a:r>
            <a:r>
              <a:rPr lang="sv-SE" sz="2000" err="1"/>
              <a:t>Clipchamp</a:t>
            </a:r>
            <a:r>
              <a:rPr lang="sv-SE" sz="2000"/>
              <a:t> samt ladda ned och,</a:t>
            </a:r>
          </a:p>
          <a:p>
            <a:pPr marL="457200" indent="-457200">
              <a:buFont typeface="+mj-lt"/>
              <a:buAutoNum type="arabicPeriod" startAt="28"/>
            </a:pPr>
            <a:r>
              <a:rPr lang="sv-SE" sz="2000"/>
              <a:t>Här kan du även </a:t>
            </a:r>
            <a:r>
              <a:rPr lang="sv-SE" sz="2000" b="1"/>
              <a:t>ta bort </a:t>
            </a:r>
            <a:r>
              <a:rPr lang="sv-SE" sz="2000"/>
              <a:t>din inspelning.</a:t>
            </a:r>
          </a:p>
          <a:p>
            <a:pPr marL="457200" indent="-457200">
              <a:buFont typeface="+mj-lt"/>
              <a:buAutoNum type="arabicPeriod" startAt="28"/>
            </a:pPr>
            <a:r>
              <a:rPr lang="sv-SE" sz="2000"/>
              <a:t>Här ställer du in hur länge din inspelning ska finnas kvar, vi har inställt att den tas bort efter 60 dagar om man inte ändrar.</a:t>
            </a:r>
          </a:p>
          <a:p>
            <a:pPr marL="457200" indent="-457200">
              <a:buFont typeface="+mj-lt"/>
              <a:buAutoNum type="arabicPeriod" startAt="28"/>
            </a:pPr>
            <a:r>
              <a:rPr lang="sv-SE" sz="2000"/>
              <a:t>Klicka på </a:t>
            </a:r>
            <a:r>
              <a:rPr lang="sv-SE" sz="2000" b="1"/>
              <a:t>Dela</a:t>
            </a:r>
          </a:p>
          <a:p>
            <a:pPr marL="457200" indent="-457200">
              <a:buFont typeface="+mj-lt"/>
              <a:buAutoNum type="arabicPeriod" startAt="28"/>
            </a:pPr>
            <a:r>
              <a:rPr lang="sv-SE" sz="2000"/>
              <a:t>Klicka på </a:t>
            </a:r>
            <a:r>
              <a:rPr lang="sv-SE" sz="2000" b="1"/>
              <a:t>Hantera åtkomst.</a:t>
            </a:r>
            <a:r>
              <a:rPr lang="sv-SE" sz="2000"/>
              <a:t> </a:t>
            </a:r>
            <a:br>
              <a:rPr lang="sv-SE" sz="2000"/>
            </a:br>
            <a:r>
              <a:rPr lang="sv-SE" sz="2000"/>
              <a:t>Du får upp en ruta där du kan välja att Sluta dela. </a:t>
            </a:r>
            <a:endParaRPr lang="sv-SE" sz="2000" i="1"/>
          </a:p>
          <a:p>
            <a:pPr marL="0" indent="0">
              <a:buNone/>
            </a:pPr>
            <a:r>
              <a:rPr lang="sv-SE" sz="1800" i="1"/>
              <a:t>Du kan även här dela och kopiera länk till din inspelning. Den kan du sedan klistra in i ett mail, chatt, kanal.</a:t>
            </a:r>
          </a:p>
          <a:p>
            <a:pPr marL="457200" indent="-457200">
              <a:buFont typeface="+mj-lt"/>
              <a:buAutoNum type="arabicPeriod" startAt="28"/>
            </a:pPr>
            <a:endParaRPr lang="sv-SE" sz="2000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485B519B-750D-F7CD-C7F7-9E99D5696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31520"/>
            <a:ext cx="10887000" cy="1143000"/>
          </a:xfrm>
        </p:spPr>
        <p:txBody>
          <a:bodyPr/>
          <a:lstStyle/>
          <a:p>
            <a:r>
              <a:rPr lang="sv-SE" sz="3200"/>
              <a:t>Hantera </a:t>
            </a:r>
            <a:r>
              <a:rPr lang="sv-SE" sz="32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din</a:t>
            </a:r>
            <a:r>
              <a:rPr lang="sv-SE" sz="3200"/>
              <a:t> </a:t>
            </a:r>
            <a:r>
              <a:rPr lang="sv-SE" sz="32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inspelning </a:t>
            </a:r>
            <a:endParaRPr lang="sv-SE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F8100C4F-39DA-95DB-A3B2-4334BA6598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9003" y="2663660"/>
            <a:ext cx="5288622" cy="3784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3870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0A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C1AC9B1-1797-1570-6EE2-2A010F9B6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173ED113-CE41-D4C8-A673-5FDED7984E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1874838"/>
            <a:ext cx="5240056" cy="3641725"/>
          </a:xfrm>
        </p:spPr>
        <p:txBody>
          <a:bodyPr/>
          <a:lstStyle/>
          <a:p>
            <a:pPr marL="0" indent="0">
              <a:buNone/>
            </a:pPr>
            <a:endParaRPr lang="sv-SE" sz="2000"/>
          </a:p>
          <a:p>
            <a:pPr marL="0" indent="0">
              <a:buNone/>
            </a:pPr>
            <a:r>
              <a:rPr lang="sv-SE" sz="2000"/>
              <a:t>Gå till en chatt eller till en kanal i Teams.</a:t>
            </a:r>
          </a:p>
          <a:p>
            <a:pPr marL="457200" indent="-457200">
              <a:buAutoNum type="arabicPeriod"/>
            </a:pPr>
            <a:r>
              <a:rPr lang="sv-SE" sz="2000"/>
              <a:t>Klicka på </a:t>
            </a:r>
            <a:r>
              <a:rPr lang="sv-SE" sz="2000" b="1"/>
              <a:t>Starta ett tillägg</a:t>
            </a:r>
          </a:p>
          <a:p>
            <a:pPr marL="457200" indent="-457200">
              <a:buAutoNum type="arabicPeriod"/>
            </a:pPr>
            <a:r>
              <a:rPr lang="sv-SE" sz="2000"/>
              <a:t>Klicka på ➕ plus</a:t>
            </a:r>
          </a:p>
          <a:p>
            <a:pPr marL="457200" indent="-457200">
              <a:buAutoNum type="arabicPeriod"/>
            </a:pPr>
            <a:r>
              <a:rPr lang="sv-SE" sz="2000"/>
              <a:t>Välj </a:t>
            </a:r>
            <a:r>
              <a:rPr lang="sv-SE" sz="2000" b="1"/>
              <a:t>Spela in videoklipp</a:t>
            </a:r>
          </a:p>
          <a:p>
            <a:pPr marL="457200" indent="-457200">
              <a:buAutoNum type="arabicPeriod"/>
            </a:pPr>
            <a:r>
              <a:rPr lang="sv-SE" sz="2000"/>
              <a:t>Klicka </a:t>
            </a:r>
            <a:r>
              <a:rPr lang="sv-SE" sz="2000" b="1"/>
              <a:t>Starta inspelning</a:t>
            </a:r>
            <a:r>
              <a:rPr lang="sv-SE" sz="2000"/>
              <a:t> (och stoppa)</a:t>
            </a:r>
          </a:p>
          <a:p>
            <a:pPr marL="457200" indent="-457200">
              <a:buAutoNum type="arabicPeriod"/>
            </a:pPr>
            <a:r>
              <a:rPr lang="sv-SE" sz="2000"/>
              <a:t>Klicka på ➡️ </a:t>
            </a:r>
            <a:r>
              <a:rPr lang="sv-SE" sz="2000" b="1"/>
              <a:t>Fortsätt</a:t>
            </a:r>
            <a:r>
              <a:rPr lang="sv-SE" sz="2000"/>
              <a:t>.</a:t>
            </a:r>
          </a:p>
          <a:p>
            <a:pPr marL="0" indent="0">
              <a:buNone/>
            </a:pPr>
            <a:r>
              <a:rPr lang="sv-SE" sz="2000"/>
              <a:t>Inspelningen läggs till i ditt inlägg. Redigera inlägget och </a:t>
            </a:r>
            <a:r>
              <a:rPr lang="sv-SE" sz="2000" b="1"/>
              <a:t>Publicera</a:t>
            </a:r>
            <a:r>
              <a:rPr lang="sv-SE" sz="2000"/>
              <a:t> det i kanalen för att dela.</a:t>
            </a:r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279DE516-6505-D59F-A15C-529687CCC1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31520"/>
            <a:ext cx="10887000" cy="1143000"/>
          </a:xfrm>
        </p:spPr>
        <p:txBody>
          <a:bodyPr/>
          <a:lstStyle/>
          <a:p>
            <a:r>
              <a:rPr lang="sv-SE" sz="3200"/>
              <a:t>Snabbversionen </a:t>
            </a:r>
            <a:br>
              <a:rPr lang="sv-SE" sz="3200"/>
            </a:br>
            <a:r>
              <a:rPr lang="sv-SE" sz="32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för att dela inspelning</a:t>
            </a:r>
            <a:endParaRPr lang="sv-SE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7685A7DA-31CE-BC7F-DB21-75E8F9079A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8557" y="123512"/>
            <a:ext cx="5983873" cy="3987297"/>
          </a:xfrm>
          <a:prstGeom prst="rect">
            <a:avLst/>
          </a:prstGeom>
        </p:spPr>
      </p:pic>
      <p:pic>
        <p:nvPicPr>
          <p:cNvPr id="10" name="Bildobjekt 9">
            <a:extLst>
              <a:ext uri="{FF2B5EF4-FFF2-40B4-BE49-F238E27FC236}">
                <a16:creationId xmlns:a16="http://schemas.microsoft.com/office/drawing/2014/main" id="{CE7339D0-96C2-4B28-848E-F43B4ABBFD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68557" y="4265742"/>
            <a:ext cx="5956430" cy="2468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8408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25C041A5-7FBC-45A6-B9EB-B9BA854F072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v-SE"/>
              <a:t>Spela in ett kort meddelande</a:t>
            </a:r>
          </a:p>
          <a:p>
            <a:r>
              <a:rPr lang="sv-SE"/>
              <a:t>Dela till någon i ett chattmeddelande eller teamskanal</a:t>
            </a:r>
          </a:p>
          <a:p>
            <a:r>
              <a:rPr lang="sv-SE"/>
              <a:t>Sluta dela inspelningen</a:t>
            </a:r>
          </a:p>
          <a:p>
            <a:r>
              <a:rPr lang="sv-SE"/>
              <a:t>Ta bort inspelningen</a:t>
            </a:r>
          </a:p>
          <a:p>
            <a:endParaRPr lang="sv-SE"/>
          </a:p>
          <a:p>
            <a:r>
              <a:rPr lang="sv-SE"/>
              <a:t>Eller använd dig av snabbversionen </a:t>
            </a:r>
            <a:r>
              <a:rPr lang="sv-SE" i="1"/>
              <a:t>Spela in ett videoklipp</a:t>
            </a:r>
            <a:r>
              <a:rPr lang="sv-SE"/>
              <a:t> </a:t>
            </a:r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98E1FEA8-D905-4DBE-8280-38A99AD1E3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Labba </a:t>
            </a:r>
            <a:r>
              <a:rPr lang="sv-SE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med att </a:t>
            </a:r>
            <a:r>
              <a:rPr lang="sv-SE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spela in, dela och ta bort en kort inspelning</a:t>
            </a:r>
          </a:p>
        </p:txBody>
      </p:sp>
    </p:spTree>
    <p:extLst>
      <p:ext uri="{BB962C8B-B14F-4D97-AF65-F5344CB8AC3E}">
        <p14:creationId xmlns:p14="http://schemas.microsoft.com/office/powerpoint/2010/main" val="3730053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B6F6ABC4-2A55-4B03-B872-5B997839A9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1874838"/>
            <a:ext cx="6134472" cy="3641725"/>
          </a:xfrm>
        </p:spPr>
        <p:txBody>
          <a:bodyPr/>
          <a:lstStyle/>
          <a:p>
            <a:pPr marL="0" indent="0">
              <a:buNone/>
            </a:pPr>
            <a:r>
              <a:rPr lang="sv-SE"/>
              <a:t>Gå till teamet där du vill skapa ett meddelande.</a:t>
            </a:r>
          </a:p>
          <a:p>
            <a:pPr marL="457200" indent="-457200">
              <a:buAutoNum type="arabicPeriod"/>
            </a:pPr>
            <a:r>
              <a:rPr lang="sv-SE"/>
              <a:t>Klicka på kanalen du vill skapa meddelandet i</a:t>
            </a:r>
          </a:p>
          <a:p>
            <a:pPr marL="457200" indent="-457200">
              <a:buAutoNum type="arabicPeriod"/>
            </a:pPr>
            <a:r>
              <a:rPr lang="sv-SE"/>
              <a:t>Klicka på </a:t>
            </a:r>
            <a:r>
              <a:rPr lang="sv-SE" b="1"/>
              <a:t>Starta ett inlägg</a:t>
            </a:r>
          </a:p>
          <a:p>
            <a:pPr marL="457200" indent="-457200">
              <a:buAutoNum type="arabicPeriod"/>
            </a:pPr>
            <a:r>
              <a:rPr lang="sv-SE"/>
              <a:t>Klicka på </a:t>
            </a:r>
            <a:r>
              <a:rPr lang="sv-SE" b="1" err="1"/>
              <a:t>Posttyp</a:t>
            </a:r>
            <a:endParaRPr lang="sv-SE" b="1"/>
          </a:p>
          <a:p>
            <a:pPr marL="457200" indent="-457200">
              <a:buAutoNum type="arabicPeriod"/>
            </a:pPr>
            <a:r>
              <a:rPr lang="sv-SE"/>
              <a:t>Välj </a:t>
            </a:r>
            <a:r>
              <a:rPr lang="sv-SE" b="1"/>
              <a:t>Tillkännagivande</a:t>
            </a:r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801C22BC-88A9-4CE9-B52B-906E17D3B0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31520"/>
            <a:ext cx="6579102" cy="1143000"/>
          </a:xfrm>
        </p:spPr>
        <p:txBody>
          <a:bodyPr/>
          <a:lstStyle/>
          <a:p>
            <a:r>
              <a:rPr lang="sv-SE"/>
              <a:t>Skapa ett inlägg som ett meddelande </a:t>
            </a:r>
            <a:r>
              <a:rPr lang="sv-SE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 Teams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CEBCD1B3-0A54-BC58-6C6B-B277E7C573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1080" y="2390459"/>
            <a:ext cx="6403773" cy="4336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532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B6F6ABC4-2A55-4B03-B872-5B997839A9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1874838"/>
            <a:ext cx="5853830" cy="3641725"/>
          </a:xfrm>
        </p:spPr>
        <p:txBody>
          <a:bodyPr/>
          <a:lstStyle/>
          <a:p>
            <a:pPr marL="0" indent="0">
              <a:buNone/>
            </a:pPr>
            <a:r>
              <a:rPr lang="sv-SE"/>
              <a:t>Fyll i Rubrik och underrubrik och skriv ditt meddelande.</a:t>
            </a:r>
          </a:p>
          <a:p>
            <a:pPr marL="457200" indent="-457200">
              <a:buFont typeface="+mj-lt"/>
              <a:buAutoNum type="arabicPeriod" startAt="5"/>
            </a:pPr>
            <a:r>
              <a:rPr lang="sv-SE"/>
              <a:t>Klicka på </a:t>
            </a:r>
            <a:r>
              <a:rPr lang="sv-SE" b="1"/>
              <a:t>➕ plus </a:t>
            </a:r>
          </a:p>
          <a:p>
            <a:pPr marL="457200" indent="-457200">
              <a:buFont typeface="+mj-lt"/>
              <a:buAutoNum type="arabicPeriod" startAt="5"/>
            </a:pPr>
            <a:r>
              <a:rPr lang="sv-SE"/>
              <a:t>Välj</a:t>
            </a:r>
            <a:r>
              <a:rPr lang="sv-SE" b="1"/>
              <a:t> Bifoga fil</a:t>
            </a:r>
            <a:endParaRPr lang="sv-SE"/>
          </a:p>
          <a:p>
            <a:pPr marL="457200" indent="-457200">
              <a:buFont typeface="+mj-lt"/>
              <a:buAutoNum type="arabicPeriod" startAt="5"/>
            </a:pPr>
            <a:r>
              <a:rPr lang="sv-SE"/>
              <a:t>Välj </a:t>
            </a:r>
            <a:r>
              <a:rPr lang="sv-SE" b="1"/>
              <a:t>Bläddra bland Teams och Kanaler</a:t>
            </a:r>
          </a:p>
          <a:p>
            <a:pPr marL="457200" indent="-457200">
              <a:buFont typeface="+mj-lt"/>
              <a:buAutoNum type="arabicPeriod" startAt="5"/>
            </a:pPr>
            <a:r>
              <a:rPr lang="sv-SE"/>
              <a:t>Klicka i vänstra menyn om du vill bifoga en fil från andra kanaler eller andra team</a:t>
            </a:r>
          </a:p>
          <a:p>
            <a:pPr marL="457200" indent="-457200">
              <a:buFont typeface="+mj-lt"/>
              <a:buAutoNum type="arabicPeriod" startAt="5"/>
            </a:pPr>
            <a:r>
              <a:rPr lang="sv-SE"/>
              <a:t>Välj filen du vill bifoga</a:t>
            </a:r>
          </a:p>
          <a:p>
            <a:pPr marL="457200" indent="-457200">
              <a:buFont typeface="+mj-lt"/>
              <a:buAutoNum type="arabicPeriod" startAt="5"/>
            </a:pPr>
            <a:r>
              <a:rPr lang="sv-SE"/>
              <a:t>Klicka på </a:t>
            </a:r>
            <a:r>
              <a:rPr lang="sv-SE" b="1"/>
              <a:t>Bifoga</a:t>
            </a:r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801C22BC-88A9-4CE9-B52B-906E17D3B0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31520"/>
            <a:ext cx="5189951" cy="1143000"/>
          </a:xfrm>
        </p:spPr>
        <p:txBody>
          <a:bodyPr/>
          <a:lstStyle/>
          <a:p>
            <a:r>
              <a:rPr lang="sv-SE"/>
              <a:t>Skriv meddelandet och bifoga en fil </a:t>
            </a:r>
            <a:r>
              <a:rPr lang="sv-SE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 Teams</a:t>
            </a:r>
          </a:p>
        </p:txBody>
      </p:sp>
      <p:pic>
        <p:nvPicPr>
          <p:cNvPr id="15" name="Bildobjekt 14">
            <a:extLst>
              <a:ext uri="{FF2B5EF4-FFF2-40B4-BE49-F238E27FC236}">
                <a16:creationId xmlns:a16="http://schemas.microsoft.com/office/drawing/2014/main" id="{4C2C3BBD-CA5F-274D-D4FB-46E928317A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6269" y="296525"/>
            <a:ext cx="5458672" cy="6072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6603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B6F6ABC4-2A55-4B03-B872-5B997839A9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1874838"/>
            <a:ext cx="5918448" cy="3641725"/>
          </a:xfrm>
        </p:spPr>
        <p:txBody>
          <a:bodyPr/>
          <a:lstStyle/>
          <a:p>
            <a:pPr marL="457200" indent="-457200">
              <a:buFont typeface="+mj-lt"/>
              <a:buAutoNum type="arabicPeriod" startAt="11"/>
            </a:pPr>
            <a:r>
              <a:rPr lang="sv-SE" sz="2000"/>
              <a:t>Klicka på dokumentet för att öppna det och samarbeta, alla i teamet kan redigera filen samtidigt.</a:t>
            </a:r>
          </a:p>
          <a:p>
            <a:pPr marL="457200" indent="-457200">
              <a:buFont typeface="+mj-lt"/>
              <a:buAutoNum type="arabicPeriod" startAt="11"/>
            </a:pPr>
            <a:r>
              <a:rPr lang="sv-SE" sz="2000"/>
              <a:t>Klicka</a:t>
            </a:r>
            <a:r>
              <a:rPr lang="sv-SE" sz="2000" b="1"/>
              <a:t> Svara </a:t>
            </a:r>
            <a:r>
              <a:rPr lang="sv-SE" sz="2000"/>
              <a:t>om du vill diskutera dokumentet i kanalens inlägg.</a:t>
            </a:r>
          </a:p>
          <a:p>
            <a:pPr marL="0" indent="0">
              <a:buNone/>
            </a:pPr>
            <a:r>
              <a:rPr lang="sv-SE" sz="2000" i="1"/>
              <a:t>Samarbeta i dokumentet genom att redigera det samtidigt eller vid olika tidpunkter.</a:t>
            </a:r>
          </a:p>
          <a:p>
            <a:pPr marL="457200" indent="-457200">
              <a:buFont typeface="+mj-lt"/>
              <a:buAutoNum type="arabicPeriod" startAt="13"/>
            </a:pPr>
            <a:r>
              <a:rPr lang="sv-SE" sz="2000"/>
              <a:t>Lägg till kommentar genom att markera text och klicka på </a:t>
            </a:r>
            <a:r>
              <a:rPr lang="sv-SE" sz="2000" b="1"/>
              <a:t>kommentarer</a:t>
            </a:r>
          </a:p>
          <a:p>
            <a:pPr marL="457200" indent="-457200">
              <a:buFont typeface="+mj-lt"/>
              <a:buAutoNum type="arabicPeriod" startAt="13"/>
            </a:pPr>
            <a:r>
              <a:rPr lang="sv-SE" sz="2000"/>
              <a:t>Klicka på </a:t>
            </a:r>
            <a:r>
              <a:rPr lang="sv-SE" sz="2000" b="1"/>
              <a:t>Ny</a:t>
            </a:r>
          </a:p>
          <a:p>
            <a:pPr marL="457200" indent="-457200">
              <a:buFont typeface="+mj-lt"/>
              <a:buAutoNum type="arabicPeriod" startAt="13"/>
            </a:pPr>
            <a:r>
              <a:rPr lang="sv-SE" sz="2000"/>
              <a:t>Omnämn en person med </a:t>
            </a:r>
            <a:r>
              <a:rPr lang="sv-SE" sz="2000" b="1"/>
              <a:t>@</a:t>
            </a:r>
            <a:r>
              <a:rPr lang="sv-SE" sz="2000"/>
              <a:t> och </a:t>
            </a:r>
            <a:r>
              <a:rPr lang="sv-SE" sz="2000" b="1"/>
              <a:t>skicka</a:t>
            </a:r>
            <a:r>
              <a:rPr lang="sv-SE" sz="2000"/>
              <a:t> kommentaren på den blå pilen.</a:t>
            </a:r>
          </a:p>
          <a:p>
            <a:pPr marL="457200" indent="-457200">
              <a:buFont typeface="+mj-lt"/>
              <a:buAutoNum type="arabicPeriod" startAt="13"/>
            </a:pPr>
            <a:endParaRPr lang="sv-SE" sz="2000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801C22BC-88A9-4CE9-B52B-906E17D3B0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31520"/>
            <a:ext cx="6579102" cy="1143000"/>
          </a:xfrm>
        </p:spPr>
        <p:txBody>
          <a:bodyPr/>
          <a:lstStyle/>
          <a:p>
            <a:r>
              <a:rPr lang="sv-SE"/>
              <a:t>Samarbeta i dokumentet </a:t>
            </a:r>
            <a:r>
              <a:rPr lang="sv-SE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 Teams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157C02D0-96CD-47A0-974C-776B70FC3C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4201" y="1342328"/>
            <a:ext cx="3824155" cy="2583703"/>
          </a:xfrm>
          <a:prstGeom prst="rect">
            <a:avLst/>
          </a:prstGeom>
        </p:spPr>
      </p:pic>
      <p:pic>
        <p:nvPicPr>
          <p:cNvPr id="10" name="Bildobjekt 9">
            <a:extLst>
              <a:ext uri="{FF2B5EF4-FFF2-40B4-BE49-F238E27FC236}">
                <a16:creationId xmlns:a16="http://schemas.microsoft.com/office/drawing/2014/main" id="{FDFED4EB-8301-BC89-2325-A28E7FD048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6267" y="4027037"/>
            <a:ext cx="5432089" cy="2345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7428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25C041A5-7FBC-45A6-B9EB-B9BA854F072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v-SE"/>
              <a:t>Skapa och publicera ett meddelande i ett team</a:t>
            </a:r>
          </a:p>
          <a:p>
            <a:pPr marL="0" indent="0">
              <a:buNone/>
            </a:pPr>
            <a:endParaRPr lang="sv-SE"/>
          </a:p>
          <a:p>
            <a:pPr marL="0" indent="0">
              <a:buNone/>
            </a:pPr>
            <a:r>
              <a:rPr lang="sv-SE" i="1"/>
              <a:t>Valfritt:</a:t>
            </a:r>
          </a:p>
          <a:p>
            <a:pPr lvl="1"/>
            <a:r>
              <a:rPr lang="sv-SE"/>
              <a:t>Börja med att </a:t>
            </a:r>
          </a:p>
          <a:p>
            <a:pPr lvl="2"/>
            <a:r>
              <a:rPr lang="sv-SE"/>
              <a:t>dra in ett dokument från utforskaren till filer i teamets kanal </a:t>
            </a:r>
          </a:p>
          <a:p>
            <a:pPr lvl="2"/>
            <a:r>
              <a:rPr lang="sv-SE"/>
              <a:t>eller skapa en ny om du vill</a:t>
            </a:r>
          </a:p>
          <a:p>
            <a:pPr lvl="2"/>
            <a:r>
              <a:rPr lang="sv-SE"/>
              <a:t>eller hämta ett dokument från ett annat team</a:t>
            </a:r>
          </a:p>
          <a:p>
            <a:r>
              <a:rPr lang="sv-SE"/>
              <a:t>Bifoga ett dokument i meddelandet</a:t>
            </a:r>
          </a:p>
          <a:p>
            <a:r>
              <a:rPr lang="sv-SE"/>
              <a:t>Klicka på dokumentet och testa att skriva en kommentar i det</a:t>
            </a:r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98E1FEA8-D905-4DBE-8280-38A99AD1E3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Labba </a:t>
            </a:r>
            <a:r>
              <a:rPr lang="sv-SE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med att </a:t>
            </a:r>
            <a:r>
              <a:rPr lang="sv-SE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skapa ett meddelande i ett Team</a:t>
            </a:r>
          </a:p>
        </p:txBody>
      </p:sp>
    </p:spTree>
    <p:extLst>
      <p:ext uri="{BB962C8B-B14F-4D97-AF65-F5344CB8AC3E}">
        <p14:creationId xmlns:p14="http://schemas.microsoft.com/office/powerpoint/2010/main" val="21367240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108402BE-193A-44E2-83ED-C48E136E6EC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1874838"/>
            <a:ext cx="7574630" cy="3641725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sv-SE" sz="1600"/>
              <a:t>Klicka på … längst ned i högra hörnet </a:t>
            </a:r>
            <a:br>
              <a:rPr lang="sv-SE" sz="1600"/>
            </a:br>
            <a:r>
              <a:rPr lang="sv-SE" sz="1600"/>
              <a:t>där du skriver ett nytt meddelande</a:t>
            </a:r>
          </a:p>
          <a:p>
            <a:pPr marL="833438" lvl="1" indent="-457200"/>
            <a:r>
              <a:rPr lang="sv-SE" sz="1200"/>
              <a:t>Nu hamnar Beröm-ikonen till vänster om …</a:t>
            </a:r>
          </a:p>
          <a:p>
            <a:pPr marL="457200" indent="-457200">
              <a:buFont typeface="+mj-lt"/>
              <a:buAutoNum type="arabicPeriod"/>
            </a:pPr>
            <a:r>
              <a:rPr lang="sv-SE" sz="1600"/>
              <a:t>Sök efter Beröm</a:t>
            </a:r>
          </a:p>
          <a:p>
            <a:pPr marL="457200" indent="-457200">
              <a:buFont typeface="+mj-lt"/>
              <a:buAutoNum type="arabicPeriod"/>
            </a:pPr>
            <a:r>
              <a:rPr lang="sv-SE" sz="1600"/>
              <a:t>Klicka på Beröm</a:t>
            </a:r>
          </a:p>
          <a:p>
            <a:pPr marL="457200" indent="-457200">
              <a:buFont typeface="+mj-lt"/>
              <a:buAutoNum type="arabicPeriod"/>
            </a:pPr>
            <a:r>
              <a:rPr lang="sv-SE" sz="1600"/>
              <a:t>Här ser du till vem/vilka du berömmer, i en 1-1 chatt är det 1 person, men i gruppchatt väljer du vilka du vill skicka till.</a:t>
            </a:r>
          </a:p>
          <a:p>
            <a:pPr marL="457200" indent="-457200">
              <a:buFont typeface="+mj-lt"/>
              <a:buAutoNum type="arabicPeriod"/>
            </a:pPr>
            <a:r>
              <a:rPr lang="sv-SE" sz="1600"/>
              <a:t>Välj ett märke</a:t>
            </a:r>
          </a:p>
          <a:p>
            <a:pPr marL="457200" indent="-457200">
              <a:buFont typeface="+mj-lt"/>
              <a:buAutoNum type="arabicPeriod"/>
            </a:pPr>
            <a:r>
              <a:rPr lang="sv-SE" sz="1600"/>
              <a:t>Skriv ett meddelande (valfritt)</a:t>
            </a:r>
          </a:p>
          <a:p>
            <a:pPr marL="457200" indent="-457200">
              <a:buFont typeface="+mj-lt"/>
              <a:buAutoNum type="arabicPeriod"/>
            </a:pPr>
            <a:r>
              <a:rPr lang="sv-SE" sz="1600"/>
              <a:t>Välj en bakgrund</a:t>
            </a:r>
          </a:p>
          <a:p>
            <a:pPr marL="457200" indent="-457200">
              <a:buFont typeface="+mj-lt"/>
              <a:buAutoNum type="arabicPeriod"/>
            </a:pPr>
            <a:r>
              <a:rPr lang="sv-SE" sz="1600"/>
              <a:t>Förhandsgranska </a:t>
            </a:r>
          </a:p>
          <a:p>
            <a:pPr marL="457200" indent="-457200">
              <a:buFont typeface="+mj-lt"/>
              <a:buAutoNum type="arabicPeriod"/>
            </a:pPr>
            <a:r>
              <a:rPr lang="sv-SE" sz="1600"/>
              <a:t>Skicka</a:t>
            </a:r>
          </a:p>
          <a:p>
            <a:pPr marL="457200" indent="-457200">
              <a:buFont typeface="+mj-lt"/>
              <a:buAutoNum type="arabicPeriod"/>
            </a:pPr>
            <a:r>
              <a:rPr lang="sv-SE" sz="1600"/>
              <a:t>I chatten dyker detta meddelande upp och personen/</a:t>
            </a:r>
            <a:r>
              <a:rPr lang="sv-SE" sz="1600" err="1"/>
              <a:t>erna</a:t>
            </a:r>
            <a:r>
              <a:rPr lang="sv-SE" sz="1600"/>
              <a:t> omnämns och får en notis i teams.</a:t>
            </a:r>
          </a:p>
          <a:p>
            <a:r>
              <a:rPr lang="sv-SE" sz="1600"/>
              <a:t>Går inte att skicka beröm i chattar med externa.</a:t>
            </a:r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999BC927-8C00-4280-9857-7CE80BC540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Beröm i Teams-chatt</a:t>
            </a:r>
          </a:p>
        </p:txBody>
      </p:sp>
      <p:pic>
        <p:nvPicPr>
          <p:cNvPr id="13" name="Bildobjekt 12">
            <a:extLst>
              <a:ext uri="{FF2B5EF4-FFF2-40B4-BE49-F238E27FC236}">
                <a16:creationId xmlns:a16="http://schemas.microsoft.com/office/drawing/2014/main" id="{3DA34C49-E4CF-4283-B0C3-31F156BBDE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6579" y="478253"/>
            <a:ext cx="3055598" cy="2792533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5E3339CE-0C89-6EF2-1CE3-D4977AA16E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72177" y="177783"/>
            <a:ext cx="4124028" cy="6336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2778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85C37488-F6CD-4068-81C2-46B81BEB75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1874838"/>
            <a:ext cx="5486400" cy="3641725"/>
          </a:xfrm>
        </p:spPr>
        <p:txBody>
          <a:bodyPr/>
          <a:lstStyle/>
          <a:p>
            <a:r>
              <a:rPr lang="sv-SE"/>
              <a:t>Chatta med en kollega och ge hen beröm!</a:t>
            </a:r>
          </a:p>
          <a:p>
            <a:pPr marL="355600" lvl="1" indent="0">
              <a:buNone/>
            </a:pPr>
            <a:endParaRPr lang="sv-SE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5A3BB7DB-6435-4B18-A127-F83398769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31520"/>
            <a:ext cx="5668736" cy="1143000"/>
          </a:xfrm>
        </p:spPr>
        <p:txBody>
          <a:bodyPr/>
          <a:lstStyle/>
          <a:p>
            <a:r>
              <a:rPr lang="sv-SE"/>
              <a:t>Labba </a:t>
            </a:r>
            <a:r>
              <a:rPr lang="sv-SE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med att</a:t>
            </a:r>
            <a:r>
              <a:rPr lang="sv-SE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ge en kollega beröm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4D35E944-C047-6222-22A5-67A29677A9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3317" y="0"/>
            <a:ext cx="689868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5481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>
            <a:extLst>
              <a:ext uri="{FF2B5EF4-FFF2-40B4-BE49-F238E27FC236}">
                <a16:creationId xmlns:a16="http://schemas.microsoft.com/office/drawing/2014/main" id="{1109CB3A-334C-4A61-9F52-BBFD696EA02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/>
              <a:t>Välkommen!</a:t>
            </a:r>
          </a:p>
        </p:txBody>
      </p:sp>
      <p:sp>
        <p:nvSpPr>
          <p:cNvPr id="5" name="Rektangel: rundade hörn 4">
            <a:extLst>
              <a:ext uri="{FF2B5EF4-FFF2-40B4-BE49-F238E27FC236}">
                <a16:creationId xmlns:a16="http://schemas.microsoft.com/office/drawing/2014/main" id="{036E9A13-A63B-01B6-6F67-262AEBEB326C}"/>
              </a:ext>
            </a:extLst>
          </p:cNvPr>
          <p:cNvSpPr/>
          <p:nvPr/>
        </p:nvSpPr>
        <p:spPr>
          <a:xfrm>
            <a:off x="145676" y="5961529"/>
            <a:ext cx="2431676" cy="582705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3" name="Picture 3" descr="En bild som visar skärmbild, Electric blue, Teckensnitt, blå&#10;&#10;Automatiskt genererad beskrivning">
            <a:extLst>
              <a:ext uri="{FF2B5EF4-FFF2-40B4-BE49-F238E27FC236}">
                <a16:creationId xmlns:a16="http://schemas.microsoft.com/office/drawing/2014/main" id="{6FADE530-CFE3-4E2B-E536-DEEA89FFC8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3891" y="5920489"/>
            <a:ext cx="934478" cy="921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4381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BA5B3F84-3710-4990-81C8-67C96E2F5CD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v-SE" sz="2800">
                <a:hlinkClick r:id="rId3"/>
              </a:rPr>
              <a:t>support.microsoft.com</a:t>
            </a:r>
            <a:endParaRPr lang="sv-SE" sz="2800"/>
          </a:p>
          <a:p>
            <a:r>
              <a:rPr lang="sv-SE" sz="2800">
                <a:hlinkClick r:id="rId4"/>
              </a:rPr>
              <a:t>insidan.skelleftea.se/m365</a:t>
            </a:r>
            <a:r>
              <a:rPr lang="sv-SE" sz="2800"/>
              <a:t> </a:t>
            </a:r>
            <a:r>
              <a:rPr lang="sv-SE" sz="2800" i="1"/>
              <a:t>(ligger öppet på internet) </a:t>
            </a:r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9812E283-D62E-474E-AB8B-6523827DE7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Support och hjälp</a:t>
            </a:r>
          </a:p>
        </p:txBody>
      </p:sp>
    </p:spTree>
    <p:extLst>
      <p:ext uri="{BB962C8B-B14F-4D97-AF65-F5344CB8AC3E}">
        <p14:creationId xmlns:p14="http://schemas.microsoft.com/office/powerpoint/2010/main" val="10375766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>
            <a:extLst>
              <a:ext uri="{FF2B5EF4-FFF2-40B4-BE49-F238E27FC236}">
                <a16:creationId xmlns:a16="http://schemas.microsoft.com/office/drawing/2014/main" id="{1109CB3A-334C-4A61-9F52-BBFD696EA02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5850"/>
              <a:t>Tack!</a:t>
            </a:r>
          </a:p>
        </p:txBody>
      </p:sp>
      <p:sp>
        <p:nvSpPr>
          <p:cNvPr id="5" name="Rektangel: rundade hörn 4">
            <a:extLst>
              <a:ext uri="{FF2B5EF4-FFF2-40B4-BE49-F238E27FC236}">
                <a16:creationId xmlns:a16="http://schemas.microsoft.com/office/drawing/2014/main" id="{EF598D8B-4E3F-5218-557C-124592645231}"/>
              </a:ext>
            </a:extLst>
          </p:cNvPr>
          <p:cNvSpPr/>
          <p:nvPr/>
        </p:nvSpPr>
        <p:spPr>
          <a:xfrm>
            <a:off x="145676" y="5961529"/>
            <a:ext cx="2431676" cy="582705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3" name="Picture 3" descr="En bild som visar skärmbild, Electric blue, Teckensnitt, blå&#10;&#10;Automatiskt genererad beskrivning">
            <a:extLst>
              <a:ext uri="{FF2B5EF4-FFF2-40B4-BE49-F238E27FC236}">
                <a16:creationId xmlns:a16="http://schemas.microsoft.com/office/drawing/2014/main" id="{4383C0D8-064A-2C6E-4A84-CDF52C9CD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3891" y="5920489"/>
            <a:ext cx="934478" cy="921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8239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34377AFC-FBA7-4FAB-88E9-F284DE177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235" y="163661"/>
            <a:ext cx="10921420" cy="1518000"/>
          </a:xfrm>
        </p:spPr>
        <p:txBody>
          <a:bodyPr wrap="square" anchor="b">
            <a:normAutofit/>
          </a:bodyPr>
          <a:lstStyle/>
          <a:p>
            <a:r>
              <a:rPr lang="sv-SE"/>
              <a:t>Agenda för de kommande 55 minuterna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9EAED98E-B1B5-4B9E-B8A7-B46E1D8BB5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79234" y="1844824"/>
            <a:ext cx="13153670" cy="4420400"/>
          </a:xfrm>
        </p:spPr>
        <p:txBody>
          <a:bodyPr wrap="square" numCol="2" spcCol="180000" anchor="t">
            <a:noAutofit/>
          </a:bodyPr>
          <a:lstStyle/>
          <a:p>
            <a:pPr marL="228595" indent="0" rtl="0" fontAlgn="base">
              <a:spcBef>
                <a:spcPts val="400"/>
              </a:spcBef>
              <a:spcAft>
                <a:spcPts val="0"/>
              </a:spcAft>
              <a:buNone/>
            </a:pPr>
            <a:r>
              <a:rPr lang="sv-SE" sz="2200" b="1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Utforska sätt att kommunicera och skapa i M365</a:t>
            </a:r>
          </a:p>
          <a:p>
            <a:pPr marL="228595" indent="0" rtl="0" fontAlgn="base">
              <a:spcBef>
                <a:spcPts val="400"/>
              </a:spcBef>
              <a:spcAft>
                <a:spcPts val="0"/>
              </a:spcAft>
              <a:buNone/>
            </a:pPr>
            <a:r>
              <a:rPr lang="sv-SE" sz="2200" b="1"/>
              <a:t>Introduktion</a:t>
            </a:r>
          </a:p>
          <a:p>
            <a:pPr marL="228595" indent="0" rtl="0" fontAlgn="base">
              <a:spcBef>
                <a:spcPts val="400"/>
              </a:spcBef>
              <a:spcAft>
                <a:spcPts val="0"/>
              </a:spcAft>
              <a:buNone/>
            </a:pPr>
            <a:r>
              <a:rPr lang="sv-SE" sz="2200" b="1"/>
              <a:t>Labba med funktioner: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sv-SE" sz="1800"/>
              <a:t>Chatta i Teams med externa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sv-SE" sz="1800"/>
              <a:t>Spela in ett levande veckobrev/lägesrapport/</a:t>
            </a:r>
            <a:r>
              <a:rPr lang="sv-SE" sz="1800" err="1"/>
              <a:t>etc</a:t>
            </a:r>
            <a:br>
              <a:rPr lang="sv-SE" sz="1800"/>
            </a:br>
            <a:r>
              <a:rPr lang="sv-SE" sz="1800"/>
              <a:t> - Dela till kollegor</a:t>
            </a:r>
            <a:br>
              <a:rPr lang="sv-SE" sz="1800"/>
            </a:br>
            <a:r>
              <a:rPr lang="sv-SE" sz="1800"/>
              <a:t> - Ta bort delning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sv-SE" sz="1800"/>
              <a:t>Samarbeta i Teams</a:t>
            </a:r>
            <a:br>
              <a:rPr lang="sv-SE" sz="1800"/>
            </a:br>
            <a:r>
              <a:rPr lang="sv-SE" sz="1800"/>
              <a:t>- Skapa meddelande</a:t>
            </a:r>
            <a:br>
              <a:rPr lang="sv-SE" sz="1800"/>
            </a:br>
            <a:r>
              <a:rPr lang="sv-SE" sz="1800"/>
              <a:t>- Samarbeta i dokument</a:t>
            </a:r>
          </a:p>
          <a:p>
            <a:pPr marL="228595" indent="0">
              <a:buNone/>
            </a:pPr>
            <a:endParaRPr lang="sv-SE" sz="1800"/>
          </a:p>
          <a:p>
            <a:pPr marL="228595" indent="0">
              <a:buNone/>
            </a:pPr>
            <a:endParaRPr lang="sv-SE" sz="1800" b="1"/>
          </a:p>
          <a:p>
            <a:pPr marL="228595" indent="0">
              <a:buNone/>
            </a:pPr>
            <a:endParaRPr lang="sv-SE" sz="1800" b="1"/>
          </a:p>
          <a:p>
            <a:pPr marL="228595" indent="0">
              <a:buNone/>
            </a:pPr>
            <a:r>
              <a:rPr lang="sv-SE" sz="2200" b="1"/>
              <a:t>Avslut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sv-SE" sz="1800"/>
              <a:t>Support och hjälp</a:t>
            </a:r>
            <a:br>
              <a:rPr lang="sv-SE" sz="2200"/>
            </a:br>
            <a:endParaRPr lang="sv-SE" sz="2200"/>
          </a:p>
          <a:p>
            <a:pPr marL="0" indent="0">
              <a:buNone/>
            </a:pPr>
            <a:r>
              <a:rPr lang="sv-SE" sz="2200" b="1"/>
              <a:t>   Extra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sv-SE" sz="1800" i="1"/>
              <a:t>Beröm i Teams</a:t>
            </a:r>
          </a:p>
        </p:txBody>
      </p:sp>
      <p:sp>
        <p:nvSpPr>
          <p:cNvPr id="7" name="Rektangel: rundade hörn 6">
            <a:extLst>
              <a:ext uri="{FF2B5EF4-FFF2-40B4-BE49-F238E27FC236}">
                <a16:creationId xmlns:a16="http://schemas.microsoft.com/office/drawing/2014/main" id="{80510A6A-3528-87BB-51EF-7EDCFC48BD74}"/>
              </a:ext>
            </a:extLst>
          </p:cNvPr>
          <p:cNvSpPr/>
          <p:nvPr/>
        </p:nvSpPr>
        <p:spPr>
          <a:xfrm>
            <a:off x="145676" y="5961529"/>
            <a:ext cx="2431676" cy="582705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ektangel: rundade hörn 1">
            <a:extLst>
              <a:ext uri="{FF2B5EF4-FFF2-40B4-BE49-F238E27FC236}">
                <a16:creationId xmlns:a16="http://schemas.microsoft.com/office/drawing/2014/main" id="{B22D9E35-45F8-C7E5-B656-FCE47C3F940B}"/>
              </a:ext>
            </a:extLst>
          </p:cNvPr>
          <p:cNvSpPr/>
          <p:nvPr/>
        </p:nvSpPr>
        <p:spPr>
          <a:xfrm>
            <a:off x="8186057" y="5823857"/>
            <a:ext cx="3352800" cy="827314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162691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8C3105F9-88A6-498F-BDC2-1FBD76A4E7A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1874838"/>
            <a:ext cx="4283034" cy="4743676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sv-SE" sz="1600"/>
              <a:t>Gå till chatten i Teams</a:t>
            </a:r>
          </a:p>
          <a:p>
            <a:pPr marL="457200" indent="-457200">
              <a:buFont typeface="+mj-lt"/>
              <a:buAutoNum type="arabicPeriod"/>
            </a:pPr>
            <a:r>
              <a:rPr lang="sv-SE" sz="1600"/>
              <a:t>Klicka på Ny chatt (</a:t>
            </a:r>
            <a:r>
              <a:rPr lang="sv-SE" sz="1600" err="1"/>
              <a:t>Ctrl+N</a:t>
            </a:r>
            <a:r>
              <a:rPr lang="sv-SE" sz="1600"/>
              <a:t>)</a:t>
            </a:r>
          </a:p>
          <a:p>
            <a:pPr marL="457200" indent="-457200">
              <a:buFont typeface="+mj-lt"/>
              <a:buAutoNum type="arabicPeriod"/>
            </a:pPr>
            <a:r>
              <a:rPr lang="sv-SE" sz="1600"/>
              <a:t>Skriv e-postadressen till den externa personen</a:t>
            </a:r>
          </a:p>
          <a:p>
            <a:pPr marL="457200" indent="-457200">
              <a:buFont typeface="+mj-lt"/>
              <a:buAutoNum type="arabicPeriod"/>
            </a:pPr>
            <a:r>
              <a:rPr lang="sv-SE" sz="1600"/>
              <a:t>Klicka på Sök ”e-postadress” externt och klicka sedan på sökresultatet, För Efternamn (</a:t>
            </a:r>
            <a:r>
              <a:rPr lang="sv-SE" sz="1600" b="1"/>
              <a:t>Extern</a:t>
            </a:r>
            <a:r>
              <a:rPr lang="sv-SE" sz="1600"/>
              <a:t>).</a:t>
            </a:r>
          </a:p>
          <a:p>
            <a:pPr marL="457200" indent="-457200">
              <a:buFont typeface="+mj-lt"/>
              <a:buAutoNum type="arabicPeriod"/>
            </a:pPr>
            <a:r>
              <a:rPr lang="sv-SE" sz="1600"/>
              <a:t>Klicka på A:et med penna för att kunna formatera texten och skriva längre meddelanden</a:t>
            </a:r>
          </a:p>
          <a:p>
            <a:pPr marL="457200" indent="-457200">
              <a:buFont typeface="+mj-lt"/>
              <a:buAutoNum type="arabicPeriod"/>
            </a:pPr>
            <a:r>
              <a:rPr lang="sv-SE" sz="1600"/>
              <a:t>Skriv ditt meddelande</a:t>
            </a:r>
          </a:p>
          <a:p>
            <a:pPr marL="457200" indent="-457200">
              <a:buFont typeface="+mj-lt"/>
              <a:buAutoNum type="arabicPeriod"/>
            </a:pPr>
            <a:r>
              <a:rPr lang="sv-SE" sz="1600"/>
              <a:t>Skicka på pilen</a:t>
            </a:r>
          </a:p>
          <a:p>
            <a:pPr marL="457200" indent="-457200">
              <a:buFont typeface="+mj-lt"/>
              <a:buAutoNum type="arabicPeriod"/>
            </a:pPr>
            <a:r>
              <a:rPr lang="sv-SE" sz="1600"/>
              <a:t>Om det dyker upp en röd text betyder det att det inte går att skicka externt meddelande till den personen.</a:t>
            </a:r>
          </a:p>
          <a:p>
            <a:pPr marL="457200" indent="-457200">
              <a:buFont typeface="+mj-lt"/>
              <a:buAutoNum type="arabicPeriod"/>
            </a:pPr>
            <a:endParaRPr lang="sv-SE" sz="1600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2DB2DE15-0EC2-4639-BEDC-552CDD3002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31520"/>
            <a:ext cx="4659412" cy="1143000"/>
          </a:xfrm>
        </p:spPr>
        <p:txBody>
          <a:bodyPr/>
          <a:lstStyle/>
          <a:p>
            <a:r>
              <a:rPr lang="sv-SE"/>
              <a:t>Chatta i teams med externa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8908605B-689B-4973-B83F-F62CFA8026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0158" y="928805"/>
            <a:ext cx="7433349" cy="4498218"/>
          </a:xfrm>
          <a:prstGeom prst="rect">
            <a:avLst/>
          </a:prstGeom>
        </p:spPr>
      </p:pic>
      <p:pic>
        <p:nvPicPr>
          <p:cNvPr id="11" name="Bildobjekt 10">
            <a:extLst>
              <a:ext uri="{FF2B5EF4-FFF2-40B4-BE49-F238E27FC236}">
                <a16:creationId xmlns:a16="http://schemas.microsoft.com/office/drawing/2014/main" id="{2D60676D-EBB1-4527-A0A9-5E5B85DDC1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1428" y="5654587"/>
            <a:ext cx="5452079" cy="840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9200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25C041A5-7FBC-45A6-B9EB-B9BA854F072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v-SE"/>
              <a:t>Skicka ett meddelande till extern mottagare.</a:t>
            </a:r>
          </a:p>
          <a:p>
            <a:r>
              <a:rPr lang="sv-SE"/>
              <a:t>För er som är externa kan ni testa att skriva in exempelvis:</a:t>
            </a:r>
          </a:p>
          <a:p>
            <a:pPr lvl="1"/>
            <a:r>
              <a:rPr lang="sv-SE"/>
              <a:t>sara.hallgren@skelleftea.se</a:t>
            </a:r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98E1FEA8-D905-4DBE-8280-38A99AD1E3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Labba </a:t>
            </a:r>
            <a:r>
              <a:rPr lang="sv-SE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med att </a:t>
            </a:r>
            <a:r>
              <a:rPr lang="sv-SE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chatta med extern</a:t>
            </a:r>
          </a:p>
        </p:txBody>
      </p:sp>
    </p:spTree>
    <p:extLst>
      <p:ext uri="{BB962C8B-B14F-4D97-AF65-F5344CB8AC3E}">
        <p14:creationId xmlns:p14="http://schemas.microsoft.com/office/powerpoint/2010/main" val="15432106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>
            <a:extLst>
              <a:ext uri="{FF2B5EF4-FFF2-40B4-BE49-F238E27FC236}">
                <a16:creationId xmlns:a16="http://schemas.microsoft.com/office/drawing/2014/main" id="{6D68BF5E-C29B-4FB7-A022-9C799DD423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162" y="2636912"/>
            <a:ext cx="6669424" cy="3895841"/>
          </a:xfrm>
          <a:prstGeom prst="rect">
            <a:avLst/>
          </a:prstGeom>
        </p:spPr>
      </p:pic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44EF5EF7-C769-405D-A221-7BD3F6BB7D2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1874838"/>
            <a:ext cx="5918448" cy="3641725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sv-SE"/>
              <a:t>Gå till kalendern i Teams</a:t>
            </a:r>
          </a:p>
          <a:p>
            <a:pPr marL="457200" indent="-457200">
              <a:buFont typeface="+mj-lt"/>
              <a:buAutoNum type="arabicPeriod"/>
            </a:pPr>
            <a:r>
              <a:rPr lang="sv-SE"/>
              <a:t>Klicka på </a:t>
            </a:r>
            <a:r>
              <a:rPr lang="sv-SE" b="1"/>
              <a:t>Möt nu</a:t>
            </a:r>
          </a:p>
          <a:p>
            <a:pPr marL="457200" indent="-457200">
              <a:buFont typeface="+mj-lt"/>
              <a:buAutoNum type="arabicPeriod"/>
            </a:pPr>
            <a:r>
              <a:rPr lang="sv-SE"/>
              <a:t>Skriv</a:t>
            </a:r>
            <a:r>
              <a:rPr lang="sv-SE" b="1"/>
              <a:t> namn </a:t>
            </a:r>
            <a:r>
              <a:rPr lang="sv-SE"/>
              <a:t>(videons namn)</a:t>
            </a:r>
          </a:p>
          <a:p>
            <a:pPr marL="457200" indent="-457200">
              <a:buFont typeface="+mj-lt"/>
              <a:buAutoNum type="arabicPeriod"/>
            </a:pPr>
            <a:r>
              <a:rPr lang="sv-SE"/>
              <a:t>Klicka på </a:t>
            </a:r>
            <a:r>
              <a:rPr lang="sv-SE" b="1"/>
              <a:t>Starta möte</a:t>
            </a:r>
            <a:endParaRPr lang="sv-SE"/>
          </a:p>
          <a:p>
            <a:pPr marL="457200" indent="-457200">
              <a:buFont typeface="+mj-lt"/>
              <a:buAutoNum type="arabicPeriod"/>
            </a:pPr>
            <a:r>
              <a:rPr lang="sv-SE"/>
              <a:t>Kolla din </a:t>
            </a:r>
            <a:r>
              <a:rPr lang="sv-SE" b="1"/>
              <a:t>video</a:t>
            </a:r>
            <a:r>
              <a:rPr lang="sv-SE"/>
              <a:t> och </a:t>
            </a:r>
            <a:r>
              <a:rPr lang="sv-SE" err="1"/>
              <a:t>ev</a:t>
            </a:r>
            <a:r>
              <a:rPr lang="sv-SE"/>
              <a:t> </a:t>
            </a:r>
            <a:r>
              <a:rPr lang="sv-SE" b="1"/>
              <a:t>bakgrundsfilter</a:t>
            </a:r>
          </a:p>
          <a:p>
            <a:pPr marL="457200" indent="-457200">
              <a:buFont typeface="+mj-lt"/>
              <a:buAutoNum type="arabicPeriod"/>
            </a:pPr>
            <a:r>
              <a:rPr lang="sv-SE"/>
              <a:t>Kolla </a:t>
            </a:r>
            <a:r>
              <a:rPr lang="sv-SE" b="1"/>
              <a:t>ljudet</a:t>
            </a:r>
          </a:p>
          <a:p>
            <a:pPr marL="457200" indent="-457200">
              <a:buFont typeface="+mj-lt"/>
              <a:buAutoNum type="arabicPeriod"/>
            </a:pPr>
            <a:r>
              <a:rPr lang="sv-SE"/>
              <a:t>Klicka </a:t>
            </a:r>
            <a:r>
              <a:rPr lang="sv-SE" b="1"/>
              <a:t>Anslut nu </a:t>
            </a:r>
          </a:p>
          <a:p>
            <a:pPr marL="376238" lvl="1" indent="0">
              <a:buNone/>
            </a:pPr>
            <a:r>
              <a:rPr lang="sv-SE" i="1"/>
              <a:t>Du behöver inte bjuda in </a:t>
            </a:r>
            <a:br>
              <a:rPr lang="sv-SE" i="1"/>
            </a:br>
            <a:r>
              <a:rPr lang="sv-SE" i="1"/>
              <a:t>personer att delta, </a:t>
            </a:r>
            <a:br>
              <a:rPr lang="sv-SE" i="1"/>
            </a:br>
            <a:r>
              <a:rPr lang="sv-SE" i="1"/>
              <a:t>kryssa bara rutan</a:t>
            </a:r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2A755D83-4409-4CB6-8FC4-C0E8DC228C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31520"/>
            <a:ext cx="5486400" cy="1143000"/>
          </a:xfrm>
        </p:spPr>
        <p:txBody>
          <a:bodyPr/>
          <a:lstStyle/>
          <a:p>
            <a:r>
              <a:rPr lang="sv-SE" sz="3200"/>
              <a:t>Starta möte </a:t>
            </a:r>
            <a:r>
              <a:rPr lang="sv-SE" sz="32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för att spela in ett veckobrev i Teams</a:t>
            </a:r>
            <a:endParaRPr lang="sv-SE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E25BE4CD-F09D-44FC-BEB2-4160804F2F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16632"/>
            <a:ext cx="5964475" cy="2254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8508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44EF5EF7-C769-405D-A221-7BD3F6BB7D2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1874838"/>
            <a:ext cx="4550296" cy="3641725"/>
          </a:xfrm>
        </p:spPr>
        <p:txBody>
          <a:bodyPr/>
          <a:lstStyle/>
          <a:p>
            <a:pPr marL="457200" indent="-457200">
              <a:buFont typeface="+mj-lt"/>
              <a:buAutoNum type="arabicPeriod" startAt="8"/>
            </a:pPr>
            <a:r>
              <a:rPr lang="sv-SE"/>
              <a:t>Om du vill visa någonting på skärmen medan du spelar in, välj först </a:t>
            </a:r>
            <a:r>
              <a:rPr lang="sv-SE" b="1"/>
              <a:t>Dela</a:t>
            </a:r>
          </a:p>
          <a:p>
            <a:pPr marL="457200" indent="-457200">
              <a:buFont typeface="+mj-lt"/>
              <a:buAutoNum type="arabicPeriod" startAt="8"/>
            </a:pPr>
            <a:r>
              <a:rPr lang="sv-SE"/>
              <a:t>Klicka på </a:t>
            </a:r>
            <a:r>
              <a:rPr lang="sv-SE" b="1"/>
              <a:t>…Mer</a:t>
            </a:r>
          </a:p>
          <a:p>
            <a:pPr marL="457200" indent="-457200">
              <a:buFont typeface="+mj-lt"/>
              <a:buAutoNum type="arabicPeriod" startAt="8"/>
            </a:pPr>
            <a:r>
              <a:rPr lang="sv-SE"/>
              <a:t>Klicka på </a:t>
            </a:r>
            <a:r>
              <a:rPr lang="sv-SE" b="1"/>
              <a:t>Spela in …</a:t>
            </a:r>
          </a:p>
          <a:p>
            <a:pPr marL="457200" indent="-457200">
              <a:buFont typeface="+mj-lt"/>
              <a:buAutoNum type="arabicPeriod" startAt="8"/>
            </a:pPr>
            <a:r>
              <a:rPr lang="sv-SE"/>
              <a:t>Klicka på </a:t>
            </a:r>
            <a:r>
              <a:rPr lang="sv-SE" b="1"/>
              <a:t>Starta inspelning</a:t>
            </a:r>
            <a:br>
              <a:rPr lang="sv-SE" b="1"/>
            </a:br>
            <a:r>
              <a:rPr lang="sv-SE"/>
              <a:t>När du är klar gör du om </a:t>
            </a:r>
            <a:br>
              <a:rPr lang="sv-SE"/>
            </a:br>
            <a:r>
              <a:rPr lang="sv-SE"/>
              <a:t>steg 9 och 10 och väljer </a:t>
            </a:r>
            <a:r>
              <a:rPr lang="sv-SE" b="1"/>
              <a:t>Stoppa inspelning</a:t>
            </a:r>
          </a:p>
          <a:p>
            <a:pPr marL="457200" indent="-457200">
              <a:buFont typeface="+mj-lt"/>
              <a:buAutoNum type="arabicPeriod" startAt="8"/>
            </a:pPr>
            <a:r>
              <a:rPr lang="sv-SE"/>
              <a:t>Klicka på </a:t>
            </a:r>
            <a:r>
              <a:rPr lang="sv-SE" b="1"/>
              <a:t>Stoppa </a:t>
            </a:r>
            <a:r>
              <a:rPr lang="sv-SE"/>
              <a:t>igen</a:t>
            </a:r>
          </a:p>
          <a:p>
            <a:pPr marL="0" indent="0">
              <a:buNone/>
            </a:pPr>
            <a:r>
              <a:rPr lang="sv-SE"/>
              <a:t>Du kan nu </a:t>
            </a:r>
            <a:r>
              <a:rPr lang="sv-SE" b="1"/>
              <a:t>Lämna</a:t>
            </a:r>
            <a:r>
              <a:rPr lang="sv-SE"/>
              <a:t> mötet.</a:t>
            </a:r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2A755D83-4409-4CB6-8FC4-C0E8DC228C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31520"/>
            <a:ext cx="10887000" cy="1143000"/>
          </a:xfrm>
        </p:spPr>
        <p:txBody>
          <a:bodyPr/>
          <a:lstStyle/>
          <a:p>
            <a:r>
              <a:rPr lang="sv-SE" sz="3200"/>
              <a:t>Starta och stoppa inspelning </a:t>
            </a:r>
            <a:r>
              <a:rPr lang="sv-SE" sz="32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 Teams</a:t>
            </a:r>
            <a:endParaRPr lang="sv-SE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E359258C-AC51-D7BA-85F5-983B7E505E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4480" y="1749963"/>
            <a:ext cx="6686407" cy="4553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9597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0A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782FD2-B430-CCA0-D9A4-9B7F5CD65D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7D9282DC-502E-498D-6212-3C38EE4B3B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599" y="1874838"/>
            <a:ext cx="5630417" cy="3641725"/>
          </a:xfrm>
        </p:spPr>
        <p:txBody>
          <a:bodyPr/>
          <a:lstStyle/>
          <a:p>
            <a:pPr marL="457200" indent="-457200">
              <a:buFont typeface="+mj-lt"/>
              <a:buAutoNum type="arabicPeriod" startAt="13"/>
            </a:pPr>
            <a:r>
              <a:rPr lang="sv-SE"/>
              <a:t>Skapa ett nytt meddelande</a:t>
            </a:r>
          </a:p>
          <a:p>
            <a:pPr marL="457200" indent="-457200">
              <a:buFont typeface="+mj-lt"/>
              <a:buAutoNum type="arabicPeriod" startAt="13"/>
            </a:pPr>
            <a:r>
              <a:rPr lang="sv-SE"/>
              <a:t>Lägg till de personer du vill dela till</a:t>
            </a:r>
          </a:p>
          <a:p>
            <a:pPr marL="457200" indent="-457200">
              <a:buFont typeface="+mj-lt"/>
              <a:buAutoNum type="arabicPeriod" startAt="13"/>
            </a:pPr>
            <a:r>
              <a:rPr lang="sv-SE"/>
              <a:t>Klicka på ➕plus</a:t>
            </a:r>
          </a:p>
          <a:p>
            <a:pPr marL="457200" indent="-457200">
              <a:buFont typeface="+mj-lt"/>
              <a:buAutoNum type="arabicPeriod" startAt="13"/>
            </a:pPr>
            <a:r>
              <a:rPr lang="sv-SE"/>
              <a:t>Välj </a:t>
            </a:r>
            <a:r>
              <a:rPr lang="sv-SE" b="1"/>
              <a:t>Bifoga fil</a:t>
            </a:r>
          </a:p>
          <a:p>
            <a:pPr marL="457200" indent="-457200">
              <a:buFont typeface="+mj-lt"/>
              <a:buAutoNum type="arabicPeriod" startAt="13"/>
            </a:pPr>
            <a:r>
              <a:rPr lang="sv-SE"/>
              <a:t>Välj </a:t>
            </a:r>
            <a:r>
              <a:rPr lang="sv-SE" b="1"/>
              <a:t>bifoga molnfiler</a:t>
            </a:r>
          </a:p>
          <a:p>
            <a:pPr marL="457200" indent="-457200">
              <a:buFont typeface="+mj-lt"/>
              <a:buAutoNum type="arabicPeriod" startAt="13"/>
            </a:pPr>
            <a:r>
              <a:rPr lang="sv-SE"/>
              <a:t>Gå till</a:t>
            </a:r>
            <a:r>
              <a:rPr lang="sv-SE" b="1"/>
              <a:t> Mina filer</a:t>
            </a:r>
            <a:r>
              <a:rPr lang="sv-SE"/>
              <a:t> och </a:t>
            </a:r>
            <a:r>
              <a:rPr lang="sv-SE" b="1"/>
              <a:t>Inspelningar</a:t>
            </a:r>
          </a:p>
          <a:p>
            <a:pPr marL="457200" indent="-457200">
              <a:buFont typeface="+mj-lt"/>
              <a:buAutoNum type="arabicPeriod" startAt="13"/>
            </a:pPr>
            <a:r>
              <a:rPr lang="sv-SE" b="1"/>
              <a:t>Markera</a:t>
            </a:r>
            <a:r>
              <a:rPr lang="sv-SE"/>
              <a:t> inspelningen du vill dela</a:t>
            </a:r>
          </a:p>
          <a:p>
            <a:pPr marL="457200" indent="-457200">
              <a:buFont typeface="+mj-lt"/>
              <a:buAutoNum type="arabicPeriod" startAt="13"/>
            </a:pPr>
            <a:r>
              <a:rPr lang="sv-SE"/>
              <a:t>Välj </a:t>
            </a:r>
            <a:r>
              <a:rPr lang="sv-SE" b="1"/>
              <a:t>bifoga</a:t>
            </a:r>
          </a:p>
          <a:p>
            <a:pPr marL="457200" indent="-457200">
              <a:buFont typeface="+mj-lt"/>
              <a:buAutoNum type="arabicPeriod" startAt="19"/>
            </a:pPr>
            <a:endParaRPr lang="sv-SE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E832C304-D1DE-A6DC-2838-C74162D2A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731520"/>
            <a:ext cx="6443383" cy="1143000"/>
          </a:xfrm>
        </p:spPr>
        <p:txBody>
          <a:bodyPr/>
          <a:lstStyle/>
          <a:p>
            <a:r>
              <a:rPr lang="sv-SE" sz="3200"/>
              <a:t>Dela </a:t>
            </a:r>
            <a:r>
              <a:rPr lang="sv-SE" sz="32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inspelningen via </a:t>
            </a:r>
            <a:r>
              <a:rPr lang="sv-SE" sz="3200"/>
              <a:t>chatt</a:t>
            </a:r>
            <a:endParaRPr lang="sv-SE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83A8735F-D13C-F911-A647-5ABEB9C32E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7183" y="191396"/>
            <a:ext cx="5679052" cy="2698852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6668C636-05B8-071D-D197-5679BA8BA2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0016" y="2954180"/>
            <a:ext cx="5918328" cy="3903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5494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44EF5EF7-C769-405D-A221-7BD3F6BB7D2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1874838"/>
            <a:ext cx="6530236" cy="3641725"/>
          </a:xfrm>
        </p:spPr>
        <p:txBody>
          <a:bodyPr/>
          <a:lstStyle/>
          <a:p>
            <a:pPr marL="457200" indent="-457200">
              <a:buFont typeface="+mj-lt"/>
              <a:buAutoNum type="arabicPeriod" startAt="21"/>
            </a:pPr>
            <a:r>
              <a:rPr lang="sv-SE">
                <a:solidFill>
                  <a:schemeClr val="bg1"/>
                </a:solidFill>
              </a:rPr>
              <a:t>Klicka på den lilla nedåtpilen eller texten</a:t>
            </a:r>
          </a:p>
          <a:p>
            <a:pPr marL="457200" indent="-457200">
              <a:buFont typeface="+mj-lt"/>
              <a:buAutoNum type="arabicPeriod" startAt="21"/>
            </a:pPr>
            <a:r>
              <a:rPr lang="sv-SE">
                <a:solidFill>
                  <a:schemeClr val="bg1"/>
                </a:solidFill>
              </a:rPr>
              <a:t>Välj ”</a:t>
            </a:r>
            <a:r>
              <a:rPr lang="sv-SE" b="1">
                <a:solidFill>
                  <a:schemeClr val="bg1"/>
                </a:solidFill>
              </a:rPr>
              <a:t>Personer i den här chatten</a:t>
            </a:r>
            <a:r>
              <a:rPr lang="sv-SE">
                <a:solidFill>
                  <a:schemeClr val="bg1"/>
                </a:solidFill>
              </a:rPr>
              <a:t>”</a:t>
            </a:r>
          </a:p>
          <a:p>
            <a:pPr marL="833438" lvl="1" indent="-457200"/>
            <a:r>
              <a:rPr lang="sv-SE">
                <a:solidFill>
                  <a:schemeClr val="bg1"/>
                </a:solidFill>
              </a:rPr>
              <a:t>då får även framtida chattmedlemmar tillgång.</a:t>
            </a:r>
          </a:p>
          <a:p>
            <a:pPr marL="833438" lvl="1" indent="-457200"/>
            <a:r>
              <a:rPr lang="sv-SE">
                <a:solidFill>
                  <a:schemeClr val="bg1"/>
                </a:solidFill>
              </a:rPr>
              <a:t>Om du istället delar länken i ett inlägg i Teams kan du välja medlemmarna i det teamet.</a:t>
            </a:r>
          </a:p>
          <a:p>
            <a:pPr marL="833438" lvl="1" indent="-457200"/>
            <a:r>
              <a:rPr lang="sv-SE">
                <a:solidFill>
                  <a:schemeClr val="bg1"/>
                </a:solidFill>
              </a:rPr>
              <a:t>Du kan välja att dela länken på andra sätt, ex för alla inom din organisation, eller till specifika personer du väljer.</a:t>
            </a:r>
          </a:p>
          <a:p>
            <a:pPr marL="457200" indent="-457200">
              <a:buFont typeface="+mj-lt"/>
              <a:buAutoNum type="arabicPeriod" startAt="21"/>
            </a:pPr>
            <a:r>
              <a:rPr lang="sv-SE">
                <a:solidFill>
                  <a:schemeClr val="bg1"/>
                </a:solidFill>
              </a:rPr>
              <a:t>Klicka på </a:t>
            </a:r>
            <a:r>
              <a:rPr lang="sv-SE" b="1">
                <a:solidFill>
                  <a:schemeClr val="bg1"/>
                </a:solidFill>
              </a:rPr>
              <a:t>Använd</a:t>
            </a:r>
          </a:p>
          <a:p>
            <a:pPr marL="0" indent="0">
              <a:buNone/>
            </a:pPr>
            <a:r>
              <a:rPr lang="sv-SE" i="1">
                <a:solidFill>
                  <a:schemeClr val="bg1"/>
                </a:solidFill>
              </a:rPr>
              <a:t>Skicka iväg meddelandet</a:t>
            </a:r>
          </a:p>
          <a:p>
            <a:pPr marL="457200" indent="-457200">
              <a:buFont typeface="+mj-lt"/>
              <a:buAutoNum type="arabicPeriod" startAt="19"/>
            </a:pPr>
            <a:endParaRPr lang="sv-SE">
              <a:solidFill>
                <a:schemeClr val="bg1"/>
              </a:solidFill>
            </a:endParaRPr>
          </a:p>
          <a:p>
            <a:pPr marL="457200" indent="-457200">
              <a:buFont typeface="+mj-lt"/>
              <a:buAutoNum type="arabicPeriod" startAt="19"/>
            </a:pPr>
            <a:endParaRPr lang="sv-SE">
              <a:solidFill>
                <a:schemeClr val="bg1"/>
              </a:solidFill>
            </a:endParaRPr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2A755D83-4409-4CB6-8FC4-C0E8DC228C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31520"/>
            <a:ext cx="6843386" cy="1143000"/>
          </a:xfrm>
        </p:spPr>
        <p:txBody>
          <a:bodyPr/>
          <a:lstStyle/>
          <a:p>
            <a:r>
              <a:rPr lang="sv-SE" sz="320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Inställningar för att </a:t>
            </a:r>
            <a:r>
              <a:rPr lang="sv-SE" sz="3200">
                <a:solidFill>
                  <a:schemeClr val="bg1"/>
                </a:solidFill>
              </a:rPr>
              <a:t>dela</a:t>
            </a:r>
            <a:endParaRPr lang="sv-SE">
              <a:solidFill>
                <a:schemeClr val="bg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EB8FC24E-3D95-58D7-06D1-858B5AA736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9000" y="529800"/>
            <a:ext cx="4336655" cy="5798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259829"/>
      </p:ext>
    </p:extLst>
  </p:cSld>
  <p:clrMapOvr>
    <a:masterClrMapping/>
  </p:clrMapOvr>
</p:sld>
</file>

<file path=ppt/theme/theme1.xml><?xml version="1.0" encoding="utf-8"?>
<a:theme xmlns:a="http://schemas.openxmlformats.org/drawingml/2006/main" name="Rubriksida">
  <a:themeElements>
    <a:clrScheme name="Rubriksida">
      <a:dk1>
        <a:srgbClr val="000000"/>
      </a:dk1>
      <a:lt1>
        <a:srgbClr val="000000"/>
      </a:lt1>
      <a:dk2>
        <a:srgbClr val="FFFFFF"/>
      </a:dk2>
      <a:lt2>
        <a:srgbClr val="FFFFFF"/>
      </a:lt2>
      <a:accent1>
        <a:srgbClr val="623D5A"/>
      </a:accent1>
      <a:accent2>
        <a:srgbClr val="FFC01D"/>
      </a:accent2>
      <a:accent3>
        <a:srgbClr val="8F2970"/>
      </a:accent3>
      <a:accent4>
        <a:srgbClr val="72AE9F"/>
      </a:accent4>
      <a:accent5>
        <a:srgbClr val="143C1E"/>
      </a:accent5>
      <a:accent6>
        <a:srgbClr val="81786B"/>
      </a:accent6>
      <a:hlink>
        <a:srgbClr val="000000"/>
      </a:hlink>
      <a:folHlink>
        <a:srgbClr val="000000"/>
      </a:folHlink>
    </a:clrScheme>
    <a:fontScheme name="Open Sans">
      <a:majorFont>
        <a:latin typeface="Open Sans Extrabol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kellefteå kommun_mall_NY.potx" id="{BC3D26CB-1A04-4F66-9F0C-B016DB450DA7}" vid="{EAF7D979-78E7-47B7-8B3A-ABCDC9A48EEF}"/>
    </a:ext>
  </a:extLst>
</a:theme>
</file>

<file path=ppt/theme/theme10.xml><?xml version="1.0" encoding="utf-8"?>
<a:theme xmlns:a="http://schemas.openxmlformats.org/drawingml/2006/main" name="1_Office-tema">
  <a:themeElements>
    <a:clrScheme name="Region Västerbotten">
      <a:dk1>
        <a:srgbClr val="000000"/>
      </a:dk1>
      <a:lt1>
        <a:srgbClr val="FFFFFF"/>
      </a:lt1>
      <a:dk2>
        <a:srgbClr val="0050A0"/>
      </a:dk2>
      <a:lt2>
        <a:srgbClr val="FFFFFF"/>
      </a:lt2>
      <a:accent1>
        <a:srgbClr val="0050A0"/>
      </a:accent1>
      <a:accent2>
        <a:srgbClr val="F59076"/>
      </a:accent2>
      <a:accent3>
        <a:srgbClr val="DCE7F6"/>
      </a:accent3>
      <a:accent4>
        <a:srgbClr val="F05933"/>
      </a:accent4>
      <a:accent5>
        <a:srgbClr val="FCDED6"/>
      </a:accent5>
      <a:accent6>
        <a:srgbClr val="80A7D0"/>
      </a:accent6>
      <a:hlink>
        <a:srgbClr val="0050A0"/>
      </a:hlink>
      <a:folHlink>
        <a:srgbClr val="0050A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Undersida, Vit">
  <a:themeElements>
    <a:clrScheme name="Skellefteå kommun">
      <a:dk1>
        <a:srgbClr val="000000"/>
      </a:dk1>
      <a:lt1>
        <a:srgbClr val="FFFFFF"/>
      </a:lt1>
      <a:dk2>
        <a:srgbClr val="ECECEC"/>
      </a:dk2>
      <a:lt2>
        <a:srgbClr val="ECECEC"/>
      </a:lt2>
      <a:accent1>
        <a:srgbClr val="004165"/>
      </a:accent1>
      <a:accent2>
        <a:srgbClr val="CB511C"/>
      </a:accent2>
      <a:accent3>
        <a:srgbClr val="8F2970"/>
      </a:accent3>
      <a:accent4>
        <a:srgbClr val="4D7579"/>
      </a:accent4>
      <a:accent5>
        <a:srgbClr val="0070C0"/>
      </a:accent5>
      <a:accent6>
        <a:srgbClr val="623D65"/>
      </a:accent6>
      <a:hlink>
        <a:srgbClr val="0070C0"/>
      </a:hlink>
      <a:folHlink>
        <a:srgbClr val="000000"/>
      </a:folHlink>
    </a:clrScheme>
    <a:fontScheme name="Open Sans">
      <a:majorFont>
        <a:latin typeface="Open Sans Extrabol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kellefteå kommun_mall_NY.potx" id="{BC3D26CB-1A04-4F66-9F0C-B016DB450DA7}" vid="{A514793F-2AAA-4A75-8AD1-10B83CBA6935}"/>
    </a:ext>
  </a:extLst>
</a:theme>
</file>

<file path=ppt/theme/theme3.xml><?xml version="1.0" encoding="utf-8"?>
<a:theme xmlns:a="http://schemas.openxmlformats.org/drawingml/2006/main" name="Undersida, Aska">
  <a:themeElements>
    <a:clrScheme name="Aska">
      <a:dk1>
        <a:srgbClr val="FFFFFF"/>
      </a:dk1>
      <a:lt1>
        <a:srgbClr val="FFFFFF"/>
      </a:lt1>
      <a:dk2>
        <a:srgbClr val="4B4A49"/>
      </a:dk2>
      <a:lt2>
        <a:srgbClr val="4B4A49"/>
      </a:lt2>
      <a:accent1>
        <a:srgbClr val="CB501B"/>
      </a:accent1>
      <a:accent2>
        <a:srgbClr val="EFC924"/>
      </a:accent2>
      <a:accent3>
        <a:srgbClr val="72AD9F"/>
      </a:accent3>
      <a:accent4>
        <a:srgbClr val="ECECEC"/>
      </a:accent4>
      <a:accent5>
        <a:srgbClr val="8F286F"/>
      </a:accent5>
      <a:accent6>
        <a:srgbClr val="000000"/>
      </a:accent6>
      <a:hlink>
        <a:srgbClr val="FFFFFF"/>
      </a:hlink>
      <a:folHlink>
        <a:srgbClr val="FFFFFF"/>
      </a:folHlink>
    </a:clrScheme>
    <a:fontScheme name="Open Sans">
      <a:majorFont>
        <a:latin typeface="Open Sans Extrabol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kellefteå kommun_mall_NY.potx" id="{BC3D26CB-1A04-4F66-9F0C-B016DB450DA7}" vid="{5CFF5CC8-F651-4ABF-86D8-A47D3800E648}"/>
    </a:ext>
  </a:extLst>
</a:theme>
</file>

<file path=ppt/theme/theme4.xml><?xml version="1.0" encoding="utf-8"?>
<a:theme xmlns:a="http://schemas.openxmlformats.org/drawingml/2006/main" name="Undersida, Skog">
  <a:themeElements>
    <a:clrScheme name="Skog">
      <a:dk1>
        <a:srgbClr val="FFFFFF"/>
      </a:dk1>
      <a:lt1>
        <a:srgbClr val="FEFFFF"/>
      </a:lt1>
      <a:dk2>
        <a:srgbClr val="143C1E"/>
      </a:dk2>
      <a:lt2>
        <a:srgbClr val="143C1E"/>
      </a:lt2>
      <a:accent1>
        <a:srgbClr val="72AD9F"/>
      </a:accent1>
      <a:accent2>
        <a:srgbClr val="CB501B"/>
      </a:accent2>
      <a:accent3>
        <a:srgbClr val="EFC924"/>
      </a:accent3>
      <a:accent4>
        <a:srgbClr val="8F2970"/>
      </a:accent4>
      <a:accent5>
        <a:srgbClr val="FFFFFF"/>
      </a:accent5>
      <a:accent6>
        <a:srgbClr val="000000"/>
      </a:accent6>
      <a:hlink>
        <a:srgbClr val="FFFFFF"/>
      </a:hlink>
      <a:folHlink>
        <a:srgbClr val="FFFFFF"/>
      </a:folHlink>
    </a:clrScheme>
    <a:fontScheme name="Open Sans">
      <a:majorFont>
        <a:latin typeface="Open Sans Extrabol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kellefteå kommun_mall_NY.potx" id="{BC3D26CB-1A04-4F66-9F0C-B016DB450DA7}" vid="{912B3E53-1E20-4FB6-9020-48B83DC82473}"/>
    </a:ext>
  </a:extLst>
</a:theme>
</file>

<file path=ppt/theme/theme5.xml><?xml version="1.0" encoding="utf-8"?>
<a:theme xmlns:a="http://schemas.openxmlformats.org/drawingml/2006/main" name="Undersida, Vinternatt">
  <a:themeElements>
    <a:clrScheme name="Vinternatt">
      <a:dk1>
        <a:srgbClr val="FFFFFF"/>
      </a:dk1>
      <a:lt1>
        <a:srgbClr val="FEFFFF"/>
      </a:lt1>
      <a:dk2>
        <a:srgbClr val="13557C"/>
      </a:dk2>
      <a:lt2>
        <a:srgbClr val="13557C"/>
      </a:lt2>
      <a:accent1>
        <a:srgbClr val="64A0C8"/>
      </a:accent1>
      <a:accent2>
        <a:srgbClr val="EFC924"/>
      </a:accent2>
      <a:accent3>
        <a:srgbClr val="72AD9F"/>
      </a:accent3>
      <a:accent4>
        <a:srgbClr val="FFFFFF"/>
      </a:accent4>
      <a:accent5>
        <a:srgbClr val="8F286F"/>
      </a:accent5>
      <a:accent6>
        <a:srgbClr val="000000"/>
      </a:accent6>
      <a:hlink>
        <a:srgbClr val="FFFFFF"/>
      </a:hlink>
      <a:folHlink>
        <a:srgbClr val="FFFFFF"/>
      </a:folHlink>
    </a:clrScheme>
    <a:fontScheme name="Open Sans">
      <a:majorFont>
        <a:latin typeface="Open Sans Extrabol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kellefteå kommun_mall_NY.potx" id="{BC3D26CB-1A04-4F66-9F0C-B016DB450DA7}" vid="{01F36C7A-C4EC-4F36-B9DB-4774F622F6CB}"/>
    </a:ext>
  </a:extLst>
</a:theme>
</file>

<file path=ppt/theme/theme6.xml><?xml version="1.0" encoding="utf-8"?>
<a:theme xmlns:a="http://schemas.openxmlformats.org/drawingml/2006/main" name="Undersida, Fjäll">
  <a:themeElements>
    <a:clrScheme name="Fjäll">
      <a:dk1>
        <a:srgbClr val="000000"/>
      </a:dk1>
      <a:lt1>
        <a:srgbClr val="000000"/>
      </a:lt1>
      <a:dk2>
        <a:srgbClr val="FFFFFF"/>
      </a:dk2>
      <a:lt2>
        <a:srgbClr val="FFFFFF"/>
      </a:lt2>
      <a:accent1>
        <a:srgbClr val="004165"/>
      </a:accent1>
      <a:accent2>
        <a:srgbClr val="8F2970"/>
      </a:accent2>
      <a:accent3>
        <a:srgbClr val="64A0C8"/>
      </a:accent3>
      <a:accent4>
        <a:srgbClr val="143C1E"/>
      </a:accent4>
      <a:accent5>
        <a:srgbClr val="72AE9F"/>
      </a:accent5>
      <a:accent6>
        <a:srgbClr val="DD4814"/>
      </a:accent6>
      <a:hlink>
        <a:srgbClr val="000000"/>
      </a:hlink>
      <a:folHlink>
        <a:srgbClr val="000000"/>
      </a:folHlink>
    </a:clrScheme>
    <a:fontScheme name="Open Sans">
      <a:majorFont>
        <a:latin typeface="Open Sans Extrabol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kellefteå kommun_mall_NY.potx" id="{BC3D26CB-1A04-4F66-9F0C-B016DB450DA7}" vid="{24AA3C8D-A5D5-42B6-8F50-99859C34E1E5}"/>
    </a:ext>
  </a:extLst>
</a:theme>
</file>

<file path=ppt/theme/theme7.xml><?xml version="1.0" encoding="utf-8"?>
<a:theme xmlns:a="http://schemas.openxmlformats.org/drawingml/2006/main" name="Undersida, Plommon">
  <a:themeElements>
    <a:clrScheme name="Plommon">
      <a:dk1>
        <a:srgbClr val="FFFFFF"/>
      </a:dk1>
      <a:lt1>
        <a:srgbClr val="FEFFFF"/>
      </a:lt1>
      <a:dk2>
        <a:srgbClr val="613C59"/>
      </a:dk2>
      <a:lt2>
        <a:srgbClr val="613C59"/>
      </a:lt2>
      <a:accent1>
        <a:srgbClr val="FFC1D3"/>
      </a:accent1>
      <a:accent2>
        <a:srgbClr val="72AD9F"/>
      </a:accent2>
      <a:accent3>
        <a:srgbClr val="EFC924"/>
      </a:accent3>
      <a:accent4>
        <a:srgbClr val="CB501B"/>
      </a:accent4>
      <a:accent5>
        <a:srgbClr val="FFFFFF"/>
      </a:accent5>
      <a:accent6>
        <a:srgbClr val="000000"/>
      </a:accent6>
      <a:hlink>
        <a:srgbClr val="FFFFFF"/>
      </a:hlink>
      <a:folHlink>
        <a:srgbClr val="FFFFFF"/>
      </a:folHlink>
    </a:clrScheme>
    <a:fontScheme name="Open Sans">
      <a:majorFont>
        <a:latin typeface="Open Sans Extrabol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kellefteå kommun_mall_NY.potx" id="{BC3D26CB-1A04-4F66-9F0C-B016DB450DA7}" vid="{E7B1EE59-8500-4708-83C7-EF14F2793836}"/>
    </a:ext>
  </a:extLst>
</a:theme>
</file>

<file path=ppt/theme/theme8.xml><?xml version="1.0" encoding="utf-8"?>
<a:theme xmlns:a="http://schemas.openxmlformats.org/drawingml/2006/main" name="Undersida, Tång">
  <a:themeElements>
    <a:clrScheme name="Tång">
      <a:dk1>
        <a:srgbClr val="FFFFFF"/>
      </a:dk1>
      <a:lt1>
        <a:srgbClr val="FEFFFF"/>
      </a:lt1>
      <a:dk2>
        <a:srgbClr val="4D7478"/>
      </a:dk2>
      <a:lt2>
        <a:srgbClr val="4D7478"/>
      </a:lt2>
      <a:accent1>
        <a:srgbClr val="EFC924"/>
      </a:accent1>
      <a:accent2>
        <a:srgbClr val="623D5A"/>
      </a:accent2>
      <a:accent3>
        <a:srgbClr val="143C1E"/>
      </a:accent3>
      <a:accent4>
        <a:srgbClr val="ECECEC"/>
      </a:accent4>
      <a:accent5>
        <a:srgbClr val="000000"/>
      </a:accent5>
      <a:accent6>
        <a:srgbClr val="FFC1D3"/>
      </a:accent6>
      <a:hlink>
        <a:srgbClr val="FFFFFF"/>
      </a:hlink>
      <a:folHlink>
        <a:srgbClr val="FFFFFF"/>
      </a:folHlink>
    </a:clrScheme>
    <a:fontScheme name="Open Sans">
      <a:majorFont>
        <a:latin typeface="Open Sans Extrabol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kellefteå kommun_mall_NY.potx" id="{BC3D26CB-1A04-4F66-9F0C-B016DB450DA7}" vid="{BABEDAEC-9D8B-4461-A844-80AE76338C91}"/>
    </a:ext>
  </a:extLst>
</a:theme>
</file>

<file path=ppt/theme/theme9.xml><?xml version="1.0" encoding="utf-8"?>
<a:theme xmlns:a="http://schemas.openxmlformats.org/drawingml/2006/main" name="Office-tema">
  <a:themeElements>
    <a:clrScheme name="Region Västerbotten">
      <a:dk1>
        <a:srgbClr val="000000"/>
      </a:dk1>
      <a:lt1>
        <a:srgbClr val="FFFFFF"/>
      </a:lt1>
      <a:dk2>
        <a:srgbClr val="0050A0"/>
      </a:dk2>
      <a:lt2>
        <a:srgbClr val="FFFFFF"/>
      </a:lt2>
      <a:accent1>
        <a:srgbClr val="0050A0"/>
      </a:accent1>
      <a:accent2>
        <a:srgbClr val="F59076"/>
      </a:accent2>
      <a:accent3>
        <a:srgbClr val="DCE7F6"/>
      </a:accent3>
      <a:accent4>
        <a:srgbClr val="F05933"/>
      </a:accent4>
      <a:accent5>
        <a:srgbClr val="FCDED6"/>
      </a:accent5>
      <a:accent6>
        <a:srgbClr val="80A7D0"/>
      </a:accent6>
      <a:hlink>
        <a:srgbClr val="0050A0"/>
      </a:hlink>
      <a:folHlink>
        <a:srgbClr val="0050A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e6bb563068ec40c6a3cac3c001bd9e53 xmlns="deaad6fb-f8b9-4adf-843c-de495c9f02ef">
      <Terms xmlns="http://schemas.microsoft.com/office/infopath/2007/PartnerControls"/>
    </e6bb563068ec40c6a3cac3c001bd9e53>
    <lf0596c7ee5a47018c43c34c33526af9 xmlns="deaad6fb-f8b9-4adf-843c-de495c9f02ef">
      <Terms xmlns="http://schemas.microsoft.com/office/infopath/2007/PartnerControls"/>
    </lf0596c7ee5a47018c43c34c33526af9>
    <lebff28af96841218f87aa57015526a3 xmlns="deaad6fb-f8b9-4adf-843c-de495c9f02ef">
      <Terms xmlns="http://schemas.microsoft.com/office/infopath/2007/PartnerControls"/>
    </lebff28af96841218f87aa57015526a3>
    <TaxCatchAll xmlns="fe0251b5-18ca-4cca-957e-4e8d6623cbda" xsi:nil="true"/>
    <DocumentOwner xmlns="fe0251b5-18ca-4cca-957e-4e8d6623cbda">
      <UserInfo>
        <DisplayName/>
        <AccountId xsi:nil="true"/>
        <AccountType/>
      </UserInfo>
    </DocumentOwner>
    <SharedWithUsers xmlns="fe0251b5-18ca-4cca-957e-4e8d6623cbda">
      <UserInfo>
        <DisplayName/>
        <AccountId xsi:nil="true"/>
        <AccountType/>
      </UserInfo>
    </SharedWithUsers>
    <lcf76f155ced4ddcb4097134ff3c332f xmlns="420b75d0-8429-47aa-a39d-cfa209076d13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Basdokument Region Västerbotten" ma:contentTypeID="0x01010036F999449BE542DAA8A32B6CA622072200ED519413E3D61D4CB46389CBDAFB303F" ma:contentTypeVersion="26" ma:contentTypeDescription="Innehållstyp för basdokument för Region Västerbotten" ma:contentTypeScope="" ma:versionID="19d14bc98238cb4f36ada87113e529ef">
  <xsd:schema xmlns:xsd="http://www.w3.org/2001/XMLSchema" xmlns:xs="http://www.w3.org/2001/XMLSchema" xmlns:p="http://schemas.microsoft.com/office/2006/metadata/properties" xmlns:ns2="fe0251b5-18ca-4cca-957e-4e8d6623cbda" xmlns:ns3="deaad6fb-f8b9-4adf-843c-de495c9f02ef" xmlns:ns4="fe0251b5-18ca-4cca-957e-4e8d6623cbda" xmlns:ns5="420b75d0-8429-47aa-a39d-cfa209076d13" targetNamespace="http://schemas.microsoft.com/office/2006/metadata/properties" ma:root="true" ma:fieldsID="1c768652a91a25459e4b3314a6230c72" ns4:_="" ns3:_="" ns5:_="">
    <xsd:import namespace="fe0251b5-18ca-4cca-957e-4e8d6623cbda"/>
    <xsd:import namespace="deaad6fb-f8b9-4adf-843c-de495c9f02ef"/>
    <xsd:import namespace="fe0251b5-18ca-4cca-957e-4e8d6623cbda"/>
    <xsd:import namespace="420b75d0-8429-47aa-a39d-cfa209076d13"/>
    <xsd:element name="properties">
      <xsd:complexType>
        <xsd:sequence>
          <xsd:element name="documentManagement">
            <xsd:complexType>
              <xsd:all>
                <xsd:element ref="ns3:lf0596c7ee5a47018c43c34c33526af9" minOccurs="0"/>
                <xsd:element ref="ns3:lebff28af96841218f87aa57015526a3" minOccurs="0"/>
                <xsd:element ref="ns3:e6bb563068ec40c6a3cac3c001bd9e53" minOccurs="0"/>
                <xsd:element ref="ns4:DocumentOwner" minOccurs="0"/>
                <xsd:element ref="ns2:TaxCatchAll" minOccurs="0"/>
                <xsd:element ref="ns2:TaxCatchAllLabel" minOccurs="0"/>
                <xsd:element ref="ns5:lcf76f155ced4ddcb4097134ff3c332f" minOccurs="0"/>
                <xsd:element ref="ns5:MediaServiceMetadata" minOccurs="0"/>
                <xsd:element ref="ns5:MediaServiceFastMetadata" minOccurs="0"/>
                <xsd:element ref="ns5:MediaServiceSearchProperties" minOccurs="0"/>
                <xsd:element ref="ns5:MediaServiceObjectDetectorVersions" minOccurs="0"/>
                <xsd:element ref="ns5:MediaServiceOCR" minOccurs="0"/>
                <xsd:element ref="ns5:MediaServiceGenerationTime" minOccurs="0"/>
                <xsd:element ref="ns5:MediaServiceEventHashCode" minOccurs="0"/>
                <xsd:element ref="ns2:SharedWithUsers" minOccurs="0"/>
                <xsd:element ref="ns2:SharedWithDetails" minOccurs="0"/>
                <xsd:element ref="ns5:MediaServiceDateTaken" minOccurs="0"/>
                <xsd:element ref="ns5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0251b5-18ca-4cca-957e-4e8d6623cbda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41c69eca-e2a8-4b3c-ba62-65e6c1b9b17a}" ma:internalName="TaxCatchAll" ma:showField="CatchAllData" ma:web="fe0251b5-18ca-4cca-957e-4e8d6623cbd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6" nillable="true" ma:displayName="Taxonomy Catch All Column1" ma:hidden="true" ma:list="{41c69eca-e2a8-4b3c-ba62-65e6c1b9b17a}" ma:internalName="TaxCatchAllLabel" ma:readOnly="true" ma:showField="CatchAllDataLabel" ma:web="fe0251b5-18ca-4cca-957e-4e8d6623cbd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6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7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eaad6fb-f8b9-4adf-843c-de495c9f02ef" elementFormDefault="qualified">
    <xsd:import namespace="http://schemas.microsoft.com/office/2006/documentManagement/types"/>
    <xsd:import namespace="http://schemas.microsoft.com/office/infopath/2007/PartnerControls"/>
    <xsd:element name="lf0596c7ee5a47018c43c34c33526af9" ma:index="8" nillable="true" ma:taxonomy="true" ma:internalName="lf0596c7ee5a47018c43c34c33526af9" ma:taxonomyFieldName="HsaUnit" ma:displayName="Enhet (HSA)" ma:default="" ma:fieldId="{5f0596c7-ee5a-4701-8c43-c34c33526af9}" ma:taxonomyMulti="true" ma:sspId="76f01679-147b-433d-bdef-1970141a7dae" ma:termSetId="d215a4a6-82eb-4191-85de-eeb3007e2981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lebff28af96841218f87aa57015526a3" ma:index="10" nillable="true" ma:taxonomy="true" ma:internalName="lebff28af96841218f87aa57015526a3" ma:taxonomyFieldName="EconomyUnit" ma:displayName="Enhet (ekonomi)" ma:default="" ma:fieldId="{5ebff28a-f968-4121-8f87-aa57015526a3}" ma:taxonomyMulti="true" ma:sspId="76f01679-147b-433d-bdef-1970141a7dae" ma:termSetId="c743c3ce-41c9-4361-b9ff-d1e54475aa5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e6bb563068ec40c6a3cac3c001bd9e53" ma:index="12" nillable="true" ma:taxonomy="true" ma:internalName="e6bb563068ec40c6a3cac3c001bd9e53" ma:taxonomyFieldName="DocumentCategory" ma:displayName="Dokumentkategori" ma:fieldId="{e6bb5630-68ec-40c6-a3ca-c3c001bd9e53}" ma:taxonomyMulti="true" ma:sspId="76f01679-147b-433d-bdef-1970141a7dae" ma:termSetId="6b6d138c-9fe4-4c7e-8453-7591c88063af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0251b5-18ca-4cca-957e-4e8d6623cbda" elementFormDefault="qualified">
    <xsd:import namespace="http://schemas.microsoft.com/office/2006/documentManagement/types"/>
    <xsd:import namespace="http://schemas.microsoft.com/office/infopath/2007/PartnerControls"/>
    <xsd:element name="DocumentOwner" ma:index="14" nillable="true" ma:displayName="Dokumentägare" ma:list="UserInfo" ma:SharePointGroup="0" ma:internalName="DocumentOwner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0b75d0-8429-47aa-a39d-cfa209076d13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18" nillable="true" ma:taxonomy="true" ma:internalName="lcf76f155ced4ddcb4097134ff3c332f" ma:taxonomyFieldName="MediaServiceImageTags" ma:displayName="Bildmarkeringar" ma:readOnly="false" ma:fieldId="{5cf76f15-5ced-4ddc-b409-7134ff3c332f}" ma:taxonomyMulti="true" ma:sspId="76f01679-147b-433d-bdef-1970141a7da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4" ma:displayName="Innehållstyp"/>
        <xsd:element ref="dc:title" minOccurs="0" maxOccurs="1" ma:index="0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79E1089-9D0D-43EB-9770-CFAABCFEEA5B}">
  <ds:schemaRefs>
    <ds:schemaRef ds:uri="http://purl.org/dc/dcmitype/"/>
    <ds:schemaRef ds:uri="http://purl.org/dc/terms/"/>
    <ds:schemaRef ds:uri="fe0251b5-18ca-4cca-957e-4e8d6623cbda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http://schemas.microsoft.com/office/2006/metadata/properties"/>
    <ds:schemaRef ds:uri="420b75d0-8429-47aa-a39d-cfa209076d13"/>
    <ds:schemaRef ds:uri="deaad6fb-f8b9-4adf-843c-de495c9f02ef"/>
  </ds:schemaRefs>
</ds:datastoreItem>
</file>

<file path=customXml/itemProps2.xml><?xml version="1.0" encoding="utf-8"?>
<ds:datastoreItem xmlns:ds="http://schemas.openxmlformats.org/officeDocument/2006/customXml" ds:itemID="{041FD862-E0E3-44A2-9A2F-684D4D7F6672}">
  <ds:schemaRefs>
    <ds:schemaRef ds:uri="420b75d0-8429-47aa-a39d-cfa209076d13"/>
    <ds:schemaRef ds:uri="deaad6fb-f8b9-4adf-843c-de495c9f02ef"/>
    <ds:schemaRef ds:uri="fe0251b5-18ca-4cca-957e-4e8d6623cbd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4FEBD8A6-6E0E-4554-A595-0D7138F63C2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Skellefteå kommun_mall</Template>
  <TotalTime>0</TotalTime>
  <Words>1097</Words>
  <Application>Microsoft Macintosh PowerPoint</Application>
  <PresentationFormat>Bredbild</PresentationFormat>
  <Paragraphs>165</Paragraphs>
  <Slides>21</Slides>
  <Notes>19</Notes>
  <HiddenSlides>0</HiddenSlides>
  <MMClips>0</MMClips>
  <ScaleCrop>false</ScaleCrop>
  <HeadingPairs>
    <vt:vector size="6" baseType="variant">
      <vt:variant>
        <vt:lpstr>Använt teckensnitt</vt:lpstr>
      </vt:variant>
      <vt:variant>
        <vt:i4>9</vt:i4>
      </vt:variant>
      <vt:variant>
        <vt:lpstr>Tema</vt:lpstr>
      </vt:variant>
      <vt:variant>
        <vt:i4>10</vt:i4>
      </vt:variant>
      <vt:variant>
        <vt:lpstr>Bildrubriker</vt:lpstr>
      </vt:variant>
      <vt:variant>
        <vt:i4>21</vt:i4>
      </vt:variant>
    </vt:vector>
  </HeadingPairs>
  <TitlesOfParts>
    <vt:vector size="40" baseType="lpstr">
      <vt:lpstr>Helvetica Neue Light</vt:lpstr>
      <vt:lpstr>Calibri</vt:lpstr>
      <vt:lpstr>Open Sans Extrabold</vt:lpstr>
      <vt:lpstr>Courier New</vt:lpstr>
      <vt:lpstr>Open Sans Light</vt:lpstr>
      <vt:lpstr>-apple-system</vt:lpstr>
      <vt:lpstr>Arial</vt:lpstr>
      <vt:lpstr>Helvetica Neue</vt:lpstr>
      <vt:lpstr>Open Sans</vt:lpstr>
      <vt:lpstr>Rubriksida</vt:lpstr>
      <vt:lpstr>Undersida, Vit</vt:lpstr>
      <vt:lpstr>Undersida, Aska</vt:lpstr>
      <vt:lpstr>Undersida, Skog</vt:lpstr>
      <vt:lpstr>Undersida, Vinternatt</vt:lpstr>
      <vt:lpstr>Undersida, Fjäll</vt:lpstr>
      <vt:lpstr>Undersida, Plommon</vt:lpstr>
      <vt:lpstr>Undersida, Tång</vt:lpstr>
      <vt:lpstr>Office-tema</vt:lpstr>
      <vt:lpstr>1_Office-tema</vt:lpstr>
      <vt:lpstr>Kreativa  funktioner  med M365</vt:lpstr>
      <vt:lpstr>Välkommen!</vt:lpstr>
      <vt:lpstr>Agenda för de kommande 55 minuterna</vt:lpstr>
      <vt:lpstr>Chatta i teams med externa</vt:lpstr>
      <vt:lpstr>Labba med att chatta med extern</vt:lpstr>
      <vt:lpstr>Starta möte för att spela in ett veckobrev i Teams</vt:lpstr>
      <vt:lpstr>Starta och stoppa inspelning i Teams</vt:lpstr>
      <vt:lpstr>Dela inspelningen via chatt</vt:lpstr>
      <vt:lpstr>Inställningar för att dela</vt:lpstr>
      <vt:lpstr>Hitta igen inspelningen</vt:lpstr>
      <vt:lpstr>Hantera din inspelning </vt:lpstr>
      <vt:lpstr>Snabbversionen  för att dela inspelning</vt:lpstr>
      <vt:lpstr>Labba med att spela in, dela och ta bort en kort inspelning</vt:lpstr>
      <vt:lpstr>Skapa ett inlägg som ett meddelande i Teams</vt:lpstr>
      <vt:lpstr>Skriv meddelandet och bifoga en fil i Teams</vt:lpstr>
      <vt:lpstr>Samarbeta i dokumentet i Teams</vt:lpstr>
      <vt:lpstr>Labba med att skapa ett meddelande i ett Team</vt:lpstr>
      <vt:lpstr>Beröm i Teams-chatt</vt:lpstr>
      <vt:lpstr>Labba med att ge en kollega beröm</vt:lpstr>
      <vt:lpstr>Support och hjälp</vt:lpstr>
      <vt:lpstr>Tack!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Sara Hällgren</dc:creator>
  <dc:description>Powerpointmall i kommunens grafiska profil. Format 16.9.</dc:description>
  <cp:lastModifiedBy>Mats G Johansson</cp:lastModifiedBy>
  <cp:revision>2</cp:revision>
  <dcterms:created xsi:type="dcterms:W3CDTF">2022-05-03T07:25:00Z</dcterms:created>
  <dcterms:modified xsi:type="dcterms:W3CDTF">2025-02-10T09:11:08Z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0x01010036F999449BE542DAA8A32B6CA622072200ED519413E3D61D4CB46389CBDAFB303F</vt:lpwstr>
  </property>
  <property fmtid="{D5CDD505-2E9C-101B-9397-08002B2CF9AE}" pid="3" name="_dlc_DocIdItemGuid">
    <vt:lpwstr>2dbba960-665b-4aa3-a619-42876208dae3</vt:lpwstr>
  </property>
  <property fmtid="{D5CDD505-2E9C-101B-9397-08002B2CF9AE}" pid="4" name="CSUnit">
    <vt:lpwstr/>
  </property>
  <property fmtid="{D5CDD505-2E9C-101B-9397-08002B2CF9AE}" pid="5" name="CSDepartment">
    <vt:lpwstr>534;#Kommunikation|8238e43c-edc5-45f3-91a1-e3bf4dd39e77</vt:lpwstr>
  </property>
  <property fmtid="{D5CDD505-2E9C-101B-9397-08002B2CF9AE}" pid="6" name="CSCommittee">
    <vt:lpwstr/>
  </property>
  <property fmtid="{D5CDD505-2E9C-101B-9397-08002B2CF9AE}" pid="7" name="CSService">
    <vt:lpwstr>76;#Support ＆ lokaler|6a1b364b-33e4-4c43-a1c3-ecfade71ec84</vt:lpwstr>
  </property>
  <property fmtid="{D5CDD505-2E9C-101B-9397-08002B2CF9AE}" pid="8" name="CSKeyword">
    <vt:lpwstr>74;#mall|2336cf18-e73b-45e0-bae1-9e65c4e4080d;#4995;#power point|18fb125d-c9fe-4e73-8c81-2f63eb289051;#3751;#Powerpoint|8555a278-3401-492c-b56f-7d6e59d2d0f4;#5398;#grafiska profilen|806a8a7a-43d6-4ad6-a9ec-0a266827820f;#5399;#ny grafisk profil|00cacebd-83</vt:lpwstr>
  </property>
  <property fmtid="{D5CDD505-2E9C-101B-9397-08002B2CF9AE}" pid="9" name="CSProcess">
    <vt:lpwstr/>
  </property>
  <property fmtid="{D5CDD505-2E9C-101B-9397-08002B2CF9AE}" pid="10" name="DocumentCategory">
    <vt:lpwstr/>
  </property>
  <property fmtid="{D5CDD505-2E9C-101B-9397-08002B2CF9AE}" pid="11" name="HsaUnit">
    <vt:lpwstr/>
  </property>
  <property fmtid="{D5CDD505-2E9C-101B-9397-08002B2CF9AE}" pid="12" name="EconomyUnit">
    <vt:lpwstr/>
  </property>
  <property fmtid="{D5CDD505-2E9C-101B-9397-08002B2CF9AE}" pid="13" name="MediaServiceImageTags">
    <vt:lpwstr/>
  </property>
  <property fmtid="{D5CDD505-2E9C-101B-9397-08002B2CF9AE}" pid="14" name="MSIP_Label_2ee48c1a-9c85-492d-b0f4-fe329f166b5a_Enabled">
    <vt:lpwstr>true</vt:lpwstr>
  </property>
  <property fmtid="{D5CDD505-2E9C-101B-9397-08002B2CF9AE}" pid="15" name="MSIP_Label_2ee48c1a-9c85-492d-b0f4-fe329f166b5a_SetDate">
    <vt:lpwstr>2023-09-28T16:44:34Z</vt:lpwstr>
  </property>
  <property fmtid="{D5CDD505-2E9C-101B-9397-08002B2CF9AE}" pid="16" name="MSIP_Label_2ee48c1a-9c85-492d-b0f4-fe329f166b5a_Method">
    <vt:lpwstr>Standard</vt:lpwstr>
  </property>
  <property fmtid="{D5CDD505-2E9C-101B-9397-08002B2CF9AE}" pid="17" name="MSIP_Label_2ee48c1a-9c85-492d-b0f4-fe329f166b5a_Name">
    <vt:lpwstr>K1 - intern</vt:lpwstr>
  </property>
  <property fmtid="{D5CDD505-2E9C-101B-9397-08002B2CF9AE}" pid="18" name="MSIP_Label_2ee48c1a-9c85-492d-b0f4-fe329f166b5a_SiteId">
    <vt:lpwstr>066f0b11-5f4b-4d81-a514-93cb50287062</vt:lpwstr>
  </property>
  <property fmtid="{D5CDD505-2E9C-101B-9397-08002B2CF9AE}" pid="19" name="MSIP_Label_2ee48c1a-9c85-492d-b0f4-fe329f166b5a_ActionId">
    <vt:lpwstr>88cbdbcb-9f1a-42bb-9820-014e4c5ef271</vt:lpwstr>
  </property>
  <property fmtid="{D5CDD505-2E9C-101B-9397-08002B2CF9AE}" pid="20" name="MSIP_Label_2ee48c1a-9c85-492d-b0f4-fe329f166b5a_ContentBits">
    <vt:lpwstr>0</vt:lpwstr>
  </property>
  <property fmtid="{D5CDD505-2E9C-101B-9397-08002B2CF9AE}" pid="21" name="Order">
    <vt:r8>237900</vt:r8>
  </property>
  <property fmtid="{D5CDD505-2E9C-101B-9397-08002B2CF9AE}" pid="22" name="ComplianceAssetId">
    <vt:lpwstr/>
  </property>
  <property fmtid="{D5CDD505-2E9C-101B-9397-08002B2CF9AE}" pid="23" name="_ExtendedDescription">
    <vt:lpwstr/>
  </property>
  <property fmtid="{D5CDD505-2E9C-101B-9397-08002B2CF9AE}" pid="24" name="TriggerFlowInfo">
    <vt:lpwstr/>
  </property>
  <property fmtid="{D5CDD505-2E9C-101B-9397-08002B2CF9AE}" pid="25" name="xd_Signature">
    <vt:bool>false</vt:bool>
  </property>
  <property fmtid="{D5CDD505-2E9C-101B-9397-08002B2CF9AE}" pid="26" name="xd_ProgID">
    <vt:lpwstr/>
  </property>
  <property fmtid="{D5CDD505-2E9C-101B-9397-08002B2CF9AE}" pid="27" name="TemplateUrl">
    <vt:lpwstr/>
  </property>
</Properties>
</file>