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5"/>
  </p:notesMasterIdLst>
  <p:sldIdLst>
    <p:sldId id="348" r:id="rId5"/>
    <p:sldId id="350" r:id="rId6"/>
    <p:sldId id="373" r:id="rId7"/>
    <p:sldId id="378" r:id="rId8"/>
    <p:sldId id="379" r:id="rId9"/>
    <p:sldId id="351" r:id="rId10"/>
    <p:sldId id="353" r:id="rId11"/>
    <p:sldId id="352" r:id="rId12"/>
    <p:sldId id="354" r:id="rId13"/>
    <p:sldId id="355" r:id="rId14"/>
    <p:sldId id="359" r:id="rId15"/>
    <p:sldId id="356" r:id="rId16"/>
    <p:sldId id="358" r:id="rId17"/>
    <p:sldId id="357" r:id="rId18"/>
    <p:sldId id="360" r:id="rId19"/>
    <p:sldId id="362" r:id="rId20"/>
    <p:sldId id="361" r:id="rId21"/>
    <p:sldId id="363" r:id="rId22"/>
    <p:sldId id="388" r:id="rId23"/>
    <p:sldId id="372"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FDF"/>
          </a:solidFill>
        </a:fill>
      </a:tcStyle>
    </a:wholeTbl>
    <a:band2H>
      <a:tcTxStyle/>
      <a:tcStyle>
        <a:tcBdr/>
        <a:fill>
          <a:solidFill>
            <a:srgbClr val="E6E8F0"/>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2F6FB"/>
          </a:solidFill>
        </a:fill>
      </a:tcStyle>
    </a:wholeTbl>
    <a:band2H>
      <a:tcTxStyle/>
      <a:tcStyle>
        <a:tcBdr/>
        <a:fill>
          <a:solidFill>
            <a:srgbClr val="F8FAFD"/>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7E1EE"/>
          </a:solidFill>
        </a:fill>
      </a:tcStyle>
    </a:wholeTbl>
    <a:band2H>
      <a:tcTxStyle/>
      <a:tcStyle>
        <a:tcBdr/>
        <a:fill>
          <a:solidFill>
            <a:srgbClr val="ECF0F6"/>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inor">
          <a:srgbClr val="000000"/>
        </a:fontRef>
        <a:srgbClr val="000000"/>
      </a:tcTxStyle>
      <a:tcStyle>
        <a:tcBdr>
          <a:left>
            <a:ln w="25400" cap="flat">
              <a:noFill/>
              <a:miter lim="400000"/>
            </a:ln>
          </a:left>
          <a:right>
            <a:ln w="25400" cap="flat">
              <a:noFill/>
              <a:miter lim="400000"/>
            </a:ln>
          </a:right>
          <a:top>
            <a:ln w="1270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inor">
          <a:srgbClr val="FFFFFF"/>
        </a:fontRef>
        <a:srgbClr val="FFFFFF"/>
      </a:tcTxStyle>
      <a:tcStyle>
        <a:tcBdr>
          <a:left>
            <a:ln w="25400" cap="flat">
              <a:noFill/>
              <a:miter lim="400000"/>
            </a:ln>
          </a:left>
          <a:right>
            <a:ln w="25400" cap="flat">
              <a:noFill/>
              <a:miter lim="400000"/>
            </a:ln>
          </a:right>
          <a:top>
            <a:ln w="635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270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635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4" autoAdjust="0"/>
    <p:restoredTop sz="59244" autoAdjust="0"/>
  </p:normalViewPr>
  <p:slideViewPr>
    <p:cSldViewPr snapToGrid="0">
      <p:cViewPr varScale="1">
        <p:scale>
          <a:sx n="19" d="100"/>
          <a:sy n="19" d="100"/>
        </p:scale>
        <p:origin x="191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Schagerström" userId="d87a4284-722a-4459-bef4-5b40f2dd2815" providerId="ADAL" clId="{F1BAD74D-4F9C-4C40-92AD-2B86E1E11531}"/>
    <pc:docChg chg="undo custSel modSld">
      <pc:chgData name="Kim Schagerström" userId="d87a4284-722a-4459-bef4-5b40f2dd2815" providerId="ADAL" clId="{F1BAD74D-4F9C-4C40-92AD-2B86E1E11531}" dt="2022-11-16T07:43:30.373" v="15" actId="20577"/>
      <pc:docMkLst>
        <pc:docMk/>
      </pc:docMkLst>
      <pc:sldChg chg="modNotesTx">
        <pc:chgData name="Kim Schagerström" userId="d87a4284-722a-4459-bef4-5b40f2dd2815" providerId="ADAL" clId="{F1BAD74D-4F9C-4C40-92AD-2B86E1E11531}" dt="2022-11-16T07:36:18.623" v="2" actId="20577"/>
        <pc:sldMkLst>
          <pc:docMk/>
          <pc:sldMk cId="1426227293" sldId="348"/>
        </pc:sldMkLst>
      </pc:sldChg>
      <pc:sldChg chg="modNotesTx">
        <pc:chgData name="Kim Schagerström" userId="d87a4284-722a-4459-bef4-5b40f2dd2815" providerId="ADAL" clId="{F1BAD74D-4F9C-4C40-92AD-2B86E1E11531}" dt="2022-11-16T07:36:31.105" v="3" actId="20577"/>
        <pc:sldMkLst>
          <pc:docMk/>
          <pc:sldMk cId="2152960488" sldId="350"/>
        </pc:sldMkLst>
      </pc:sldChg>
      <pc:sldChg chg="modNotesTx">
        <pc:chgData name="Kim Schagerström" userId="d87a4284-722a-4459-bef4-5b40f2dd2815" providerId="ADAL" clId="{F1BAD74D-4F9C-4C40-92AD-2B86E1E11531}" dt="2022-11-16T07:38:07.068" v="11" actId="20577"/>
        <pc:sldMkLst>
          <pc:docMk/>
          <pc:sldMk cId="3269369469" sldId="351"/>
        </pc:sldMkLst>
      </pc:sldChg>
      <pc:sldChg chg="modNotesTx">
        <pc:chgData name="Kim Schagerström" userId="d87a4284-722a-4459-bef4-5b40f2dd2815" providerId="ADAL" clId="{F1BAD74D-4F9C-4C40-92AD-2B86E1E11531}" dt="2022-11-16T07:38:03.240" v="10" actId="20577"/>
        <pc:sldMkLst>
          <pc:docMk/>
          <pc:sldMk cId="3100811298" sldId="353"/>
        </pc:sldMkLst>
      </pc:sldChg>
      <pc:sldChg chg="modNotesTx">
        <pc:chgData name="Kim Schagerström" userId="d87a4284-722a-4459-bef4-5b40f2dd2815" providerId="ADAL" clId="{F1BAD74D-4F9C-4C40-92AD-2B86E1E11531}" dt="2022-11-16T07:38:41.036" v="12" actId="20577"/>
        <pc:sldMkLst>
          <pc:docMk/>
          <pc:sldMk cId="2666287973" sldId="355"/>
        </pc:sldMkLst>
      </pc:sldChg>
      <pc:sldChg chg="modNotesTx">
        <pc:chgData name="Kim Schagerström" userId="d87a4284-722a-4459-bef4-5b40f2dd2815" providerId="ADAL" clId="{F1BAD74D-4F9C-4C40-92AD-2B86E1E11531}" dt="2022-11-16T07:42:52.005" v="13"/>
        <pc:sldMkLst>
          <pc:docMk/>
          <pc:sldMk cId="3187140307" sldId="361"/>
        </pc:sldMkLst>
      </pc:sldChg>
      <pc:sldChg chg="modNotesTx">
        <pc:chgData name="Kim Schagerström" userId="d87a4284-722a-4459-bef4-5b40f2dd2815" providerId="ADAL" clId="{F1BAD74D-4F9C-4C40-92AD-2B86E1E11531}" dt="2022-11-16T07:43:24.288" v="14" actId="20577"/>
        <pc:sldMkLst>
          <pc:docMk/>
          <pc:sldMk cId="4192536864" sldId="363"/>
        </pc:sldMkLst>
      </pc:sldChg>
      <pc:sldChg chg="addSp delSp modSp mod modNotesTx">
        <pc:chgData name="Kim Schagerström" userId="d87a4284-722a-4459-bef4-5b40f2dd2815" providerId="ADAL" clId="{F1BAD74D-4F9C-4C40-92AD-2B86E1E11531}" dt="2022-11-16T07:36:58.788" v="6" actId="20577"/>
        <pc:sldMkLst>
          <pc:docMk/>
          <pc:sldMk cId="1975745154" sldId="373"/>
        </pc:sldMkLst>
        <pc:graphicFrameChg chg="add del modGraphic">
          <ac:chgData name="Kim Schagerström" userId="d87a4284-722a-4459-bef4-5b40f2dd2815" providerId="ADAL" clId="{F1BAD74D-4F9C-4C40-92AD-2B86E1E11531}" dt="2022-11-16T07:35:58.794" v="1" actId="27309"/>
          <ac:graphicFrameMkLst>
            <pc:docMk/>
            <pc:sldMk cId="1975745154" sldId="373"/>
            <ac:graphicFrameMk id="4" creationId="{6B188E48-E9F8-CDB4-B680-3DD79CAAE41F}"/>
          </ac:graphicFrameMkLst>
        </pc:graphicFrameChg>
      </pc:sldChg>
      <pc:sldChg chg="modNotesTx">
        <pc:chgData name="Kim Schagerström" userId="d87a4284-722a-4459-bef4-5b40f2dd2815" providerId="ADAL" clId="{F1BAD74D-4F9C-4C40-92AD-2B86E1E11531}" dt="2022-11-16T07:37:07.287" v="7" actId="20577"/>
        <pc:sldMkLst>
          <pc:docMk/>
          <pc:sldMk cId="602568312" sldId="378"/>
        </pc:sldMkLst>
      </pc:sldChg>
      <pc:sldChg chg="modNotesTx">
        <pc:chgData name="Kim Schagerström" userId="d87a4284-722a-4459-bef4-5b40f2dd2815" providerId="ADAL" clId="{F1BAD74D-4F9C-4C40-92AD-2B86E1E11531}" dt="2022-11-16T07:37:49.309" v="9" actId="20577"/>
        <pc:sldMkLst>
          <pc:docMk/>
          <pc:sldMk cId="3658716889" sldId="379"/>
        </pc:sldMkLst>
      </pc:sldChg>
      <pc:sldChg chg="modNotesTx">
        <pc:chgData name="Kim Schagerström" userId="d87a4284-722a-4459-bef4-5b40f2dd2815" providerId="ADAL" clId="{F1BAD74D-4F9C-4C40-92AD-2B86E1E11531}" dt="2022-11-16T07:43:30.373" v="15" actId="20577"/>
        <pc:sldMkLst>
          <pc:docMk/>
          <pc:sldMk cId="554192019" sldId="3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6" name="Shape 426"/>
          <p:cNvSpPr>
            <a:spLocks noGrp="1" noRot="1" noChangeAspect="1"/>
          </p:cNvSpPr>
          <p:nvPr>
            <p:ph type="sldImg"/>
          </p:nvPr>
        </p:nvSpPr>
        <p:spPr>
          <a:xfrm>
            <a:off x="1143000" y="685800"/>
            <a:ext cx="4572000" cy="3429000"/>
          </a:xfrm>
          <a:prstGeom prst="rect">
            <a:avLst/>
          </a:prstGeom>
        </p:spPr>
        <p:txBody>
          <a:bodyPr/>
          <a:lstStyle/>
          <a:p>
            <a:endParaRPr/>
          </a:p>
        </p:txBody>
      </p:sp>
      <p:sp>
        <p:nvSpPr>
          <p:cNvPr id="427" name="Shape 42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438400" latinLnBrk="0">
      <a:defRPr sz="3200">
        <a:latin typeface="+mn-lt"/>
        <a:ea typeface="+mn-ea"/>
        <a:cs typeface="+mn-cs"/>
        <a:sym typeface="Calibri"/>
      </a:defRPr>
    </a:lvl1pPr>
    <a:lvl2pPr indent="228600" defTabSz="2438400" latinLnBrk="0">
      <a:defRPr sz="3200">
        <a:latin typeface="+mn-lt"/>
        <a:ea typeface="+mn-ea"/>
        <a:cs typeface="+mn-cs"/>
        <a:sym typeface="Calibri"/>
      </a:defRPr>
    </a:lvl2pPr>
    <a:lvl3pPr indent="457200" defTabSz="2438400" latinLnBrk="0">
      <a:defRPr sz="3200">
        <a:latin typeface="+mn-lt"/>
        <a:ea typeface="+mn-ea"/>
        <a:cs typeface="+mn-cs"/>
        <a:sym typeface="Calibri"/>
      </a:defRPr>
    </a:lvl3pPr>
    <a:lvl4pPr indent="685800" defTabSz="2438400" latinLnBrk="0">
      <a:defRPr sz="3200">
        <a:latin typeface="+mn-lt"/>
        <a:ea typeface="+mn-ea"/>
        <a:cs typeface="+mn-cs"/>
        <a:sym typeface="Calibri"/>
      </a:defRPr>
    </a:lvl4pPr>
    <a:lvl5pPr indent="914400" defTabSz="2438400" latinLnBrk="0">
      <a:defRPr sz="3200">
        <a:latin typeface="+mn-lt"/>
        <a:ea typeface="+mn-ea"/>
        <a:cs typeface="+mn-cs"/>
        <a:sym typeface="Calibri"/>
      </a:defRPr>
    </a:lvl5pPr>
    <a:lvl6pPr indent="1143000" defTabSz="2438400" latinLnBrk="0">
      <a:defRPr sz="3200">
        <a:latin typeface="+mn-lt"/>
        <a:ea typeface="+mn-ea"/>
        <a:cs typeface="+mn-cs"/>
        <a:sym typeface="Calibri"/>
      </a:defRPr>
    </a:lvl6pPr>
    <a:lvl7pPr indent="1371600" defTabSz="2438400" latinLnBrk="0">
      <a:defRPr sz="3200">
        <a:latin typeface="+mn-lt"/>
        <a:ea typeface="+mn-ea"/>
        <a:cs typeface="+mn-cs"/>
        <a:sym typeface="Calibri"/>
      </a:defRPr>
    </a:lvl7pPr>
    <a:lvl8pPr indent="1600200" defTabSz="2438400" latinLnBrk="0">
      <a:defRPr sz="3200">
        <a:latin typeface="+mn-lt"/>
        <a:ea typeface="+mn-ea"/>
        <a:cs typeface="+mn-cs"/>
        <a:sym typeface="Calibri"/>
      </a:defRPr>
    </a:lvl8pPr>
    <a:lvl9pPr indent="1828800" defTabSz="2438400" latinLnBrk="0">
      <a:defRPr sz="3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669629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457200">
              <a:lnSpc>
                <a:spcPct val="107000"/>
              </a:lnSpc>
              <a:spcAft>
                <a:spcPts val="800"/>
              </a:spcAft>
            </a:pPr>
            <a:r>
              <a:rPr lang="sv-SE"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Bra ljud är a och o digitala möten. Datorns inbyggda mikrofon gör oftast inget bra jobb på den punkten. Den skapar lätt ekon, den tar upp bakgrundsbuller att det blir svårt för andra att höra vad du säger. Använd därför ett headset eller en annan bra extern mikrofon och stäng av mikrofonen när du inte ska prata. Digitala mötesprogram är ofta </a:t>
            </a:r>
            <a:r>
              <a:rPr lang="sv-SE"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ljudstyrda</a:t>
            </a:r>
            <a:r>
              <a:rPr lang="sv-SE"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Om du råkar ge ljud ifrån dig, hamnar du lätt i fokus i stället för den som egentligen skulle vara det…och var inte så PK och accepterande, säg till om någon har micken för nära munnen eller något i ljudbilden stör, jag vill veta om jag inte låter bra!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Tree>
    <p:extLst>
      <p:ext uri="{BB962C8B-B14F-4D97-AF65-F5344CB8AC3E}">
        <p14:creationId xmlns:p14="http://schemas.microsoft.com/office/powerpoint/2010/main" val="1133451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1800">
                <a:solidFill>
                  <a:srgbClr val="000000"/>
                </a:solidFill>
                <a:effectLst/>
                <a:latin typeface="Calibri" panose="020F0502020204030204" pitchFamily="34" charset="0"/>
                <a:ea typeface="Times New Roman" panose="02020603050405020304" pitchFamily="18" charset="0"/>
              </a:rPr>
              <a:t>Har du möjlighet och tid, testa tekniken innan, se till att du kan och är säker på de funktioner du kommer att använda under mötet och använd inte funktioner du inte kan och vet hur de fungerar utan att ha prövat dem först, be då i stället någon ansluta till mötet några minuter innan mötestiden för att testa och se vad som händer och om det är något som ska användas.</a:t>
            </a:r>
            <a:endParaRPr lang="sv-SE"/>
          </a:p>
        </p:txBody>
      </p:sp>
    </p:spTree>
    <p:extLst>
      <p:ext uri="{BB962C8B-B14F-4D97-AF65-F5344CB8AC3E}">
        <p14:creationId xmlns:p14="http://schemas.microsoft.com/office/powerpoint/2010/main" val="1204991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1800">
                <a:solidFill>
                  <a:srgbClr val="000000"/>
                </a:solidFill>
                <a:effectLst/>
                <a:latin typeface="Calibri" panose="020F0502020204030204" pitchFamily="34" charset="0"/>
                <a:ea typeface="Times New Roman" panose="02020603050405020304" pitchFamily="18" charset="0"/>
              </a:rPr>
              <a:t>Att får till en naturlig turtagning i ett samtal i digitala möten är svårt. Vi börjar lätt prata i mun på varandra, eftersom det oftast finns en liten fördröjning. Dessutom försöker mötesprogrammet avgöra vem som ska höras och dämpar alla andra, vilket sällan blir som man tänkt. Använd därför handuppräckningsfunktionen i programmet när du vill ha ordet.</a:t>
            </a:r>
            <a:endParaRPr lang="sv-SE"/>
          </a:p>
        </p:txBody>
      </p:sp>
    </p:spTree>
    <p:extLst>
      <p:ext uri="{BB962C8B-B14F-4D97-AF65-F5344CB8AC3E}">
        <p14:creationId xmlns:p14="http://schemas.microsoft.com/office/powerpoint/2010/main" val="1241890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0" marR="0" lvl="0" indent="0" defTabSz="2438400" eaLnBrk="1" fontAlgn="auto" latinLnBrk="0" hangingPunct="1">
              <a:lnSpc>
                <a:spcPct val="100000"/>
              </a:lnSpc>
              <a:spcBef>
                <a:spcPts val="0"/>
              </a:spcBef>
              <a:spcAft>
                <a:spcPts val="0"/>
              </a:spcAft>
              <a:buClrTx/>
              <a:buSzTx/>
              <a:buFontTx/>
              <a:buNone/>
              <a:tabLst/>
              <a:defRPr/>
            </a:pPr>
            <a:r>
              <a:rPr lang="sv-SE"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fysiska möten kan vi enkelt ge respons på vad andra säger genom att skratta, humma, nicka och så vidare. I ett digitalt möte med mikrofonen avstängd är det mycket svårare. För att hjälpa varandra kan man till exempel se till att nicka övertydligt, le extra stort, ge tummen upp eller, använd reaktionsknapparna som finns i de flesta mötesprogrammen för att ge den som pratar feedback med en tumme eller en applåd.</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endParaRPr lang="sv-SE"/>
          </a:p>
        </p:txBody>
      </p:sp>
    </p:spTree>
    <p:extLst>
      <p:ext uri="{BB962C8B-B14F-4D97-AF65-F5344CB8AC3E}">
        <p14:creationId xmlns:p14="http://schemas.microsoft.com/office/powerpoint/2010/main" val="3491797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0" marR="0" lvl="0" indent="0" defTabSz="2438400" eaLnBrk="1" fontAlgn="auto" latinLnBrk="0" hangingPunct="1">
              <a:lnSpc>
                <a:spcPct val="100000"/>
              </a:lnSpc>
              <a:spcBef>
                <a:spcPts val="0"/>
              </a:spcBef>
              <a:spcAft>
                <a:spcPts val="0"/>
              </a:spcAft>
              <a:buClrTx/>
              <a:buSzTx/>
              <a:buFontTx/>
              <a:buNone/>
              <a:tabLst/>
              <a:defRPr/>
            </a:pPr>
            <a:r>
              <a:rPr lang="sv-SE"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Chatten är ett bra hjälpmedel för att kommunicera med andra mötesdeltagare. Använd den gärna, men för rätt saker. Håll dig till ämnet och undvik privata meddelanden under pågående möte.</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endParaRPr lang="sv-SE"/>
          </a:p>
        </p:txBody>
      </p:sp>
    </p:spTree>
    <p:extLst>
      <p:ext uri="{BB962C8B-B14F-4D97-AF65-F5344CB8AC3E}">
        <p14:creationId xmlns:p14="http://schemas.microsoft.com/office/powerpoint/2010/main" val="3787675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1800">
                <a:solidFill>
                  <a:srgbClr val="000000"/>
                </a:solidFill>
                <a:effectLst/>
                <a:latin typeface="Calibri" panose="020F0502020204030204" pitchFamily="34" charset="0"/>
                <a:ea typeface="Times New Roman" panose="02020603050405020304" pitchFamily="18" charset="0"/>
              </a:rPr>
              <a:t>Finns det familjemedlemmar hemma som riskerar att hamna i bild, störande kollegor eller en stökig bakgrund som inte går att göra någonting åt? Använd i så fall en virtuell bakgrund för att minska distraktionerna för de andra deltagarna. Men byt inte bild flera gånger under pågående möte. Välj en bild i början av mötet och håll dig till den, för att inte störa. Och framför allt, saker och ting märks tydligare än man tror så utgå alltid ifrån att du syns!</a:t>
            </a:r>
            <a:br>
              <a:rPr lang="sv-SE" sz="1800">
                <a:solidFill>
                  <a:srgbClr val="000000"/>
                </a:solidFill>
                <a:effectLst/>
                <a:latin typeface="Calibri" panose="020F0502020204030204" pitchFamily="34" charset="0"/>
                <a:ea typeface="Times New Roman" panose="02020603050405020304" pitchFamily="18" charset="0"/>
              </a:rPr>
            </a:br>
            <a:r>
              <a:rPr lang="sv-SE" sz="1800">
                <a:solidFill>
                  <a:srgbClr val="000000"/>
                </a:solidFill>
                <a:effectLst/>
                <a:latin typeface="Calibri" panose="020F0502020204030204" pitchFamily="34" charset="0"/>
                <a:ea typeface="Times New Roman" panose="02020603050405020304" pitchFamily="18" charset="0"/>
              </a:rPr>
              <a:t>Behöver du inte en virtuell bakgrund, använd inte den funktionen, den försämrar bildkvaliteten och kan bli ett störande moment för andra då saker har en tendens att synas och kapas om vartannat när man rör sig i bild.</a:t>
            </a:r>
            <a:endParaRPr lang="sv-SE"/>
          </a:p>
        </p:txBody>
      </p:sp>
    </p:spTree>
    <p:extLst>
      <p:ext uri="{BB962C8B-B14F-4D97-AF65-F5344CB8AC3E}">
        <p14:creationId xmlns:p14="http://schemas.microsoft.com/office/powerpoint/2010/main" val="2915601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1800">
                <a:solidFill>
                  <a:srgbClr val="000000"/>
                </a:solidFill>
                <a:effectLst/>
                <a:latin typeface="Calibri" panose="020F0502020204030204" pitchFamily="34" charset="0"/>
                <a:ea typeface="Times New Roman" panose="02020603050405020304" pitchFamily="18" charset="0"/>
              </a:rPr>
              <a:t>Ska du presentera något under mötet, tänk då på vad du visar!</a:t>
            </a:r>
            <a:br>
              <a:rPr lang="sv-SE" sz="1800">
                <a:solidFill>
                  <a:srgbClr val="000000"/>
                </a:solidFill>
                <a:effectLst/>
                <a:latin typeface="Calibri" panose="020F0502020204030204" pitchFamily="34" charset="0"/>
                <a:ea typeface="Times New Roman" panose="02020603050405020304" pitchFamily="18" charset="0"/>
              </a:rPr>
            </a:br>
            <a:r>
              <a:rPr lang="sv-SE" sz="1800">
                <a:solidFill>
                  <a:srgbClr val="000000"/>
                </a:solidFill>
                <a:effectLst/>
                <a:latin typeface="Calibri" panose="020F0502020204030204" pitchFamily="34" charset="0"/>
                <a:ea typeface="Times New Roman" panose="02020603050405020304" pitchFamily="18" charset="0"/>
              </a:rPr>
              <a:t>En presentation visar jag för att förstärka eller förtydliga det JAG säger, det är INTE mina minnesanteckningar, försök att använda så lite text och grafik du bara kan, visa inte något bara för visandets skull. Ska jag visa sammanställningar, tabeller och diagram där text och grafik är liten och kommer bli otydlig och ta fokus från det jag pratar om kan det vara en god idé att i stället skicka ut den informationen i förhand till mötesdeltagarna så man kan se den vid sidan om eller kanske till och med hunnit titta igenom den innan mötet.</a:t>
            </a:r>
            <a:endParaRPr lang="sv-SE"/>
          </a:p>
        </p:txBody>
      </p:sp>
    </p:spTree>
    <p:extLst>
      <p:ext uri="{BB962C8B-B14F-4D97-AF65-F5344CB8AC3E}">
        <p14:creationId xmlns:p14="http://schemas.microsoft.com/office/powerpoint/2010/main" val="1361657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0" marR="0" lvl="0" indent="0" defTabSz="2438400" eaLnBrk="1" fontAlgn="auto" latinLnBrk="0" hangingPunct="1">
              <a:lnSpc>
                <a:spcPct val="100000"/>
              </a:lnSpc>
              <a:spcBef>
                <a:spcPts val="0"/>
              </a:spcBef>
              <a:spcAft>
                <a:spcPts val="0"/>
              </a:spcAft>
              <a:buClrTx/>
              <a:buSzTx/>
              <a:buFontTx/>
              <a:buNone/>
              <a:tabLst/>
              <a:defRPr/>
            </a:pPr>
            <a:r>
              <a:rPr lang="sv-SE"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Vid hybridmöten, se till att ge alla samma möjligheter att påverka agenda och att förbereda sig inför mötet. </a:t>
            </a:r>
          </a:p>
          <a:p>
            <a:pPr marL="0" marR="0" lvl="0" indent="0" defTabSz="2438400" eaLnBrk="1" fontAlgn="auto" latinLnBrk="0" hangingPunct="1">
              <a:lnSpc>
                <a:spcPct val="100000"/>
              </a:lnSpc>
              <a:spcBef>
                <a:spcPts val="0"/>
              </a:spcBef>
              <a:spcAft>
                <a:spcPts val="0"/>
              </a:spcAft>
              <a:buClrTx/>
              <a:buSzTx/>
              <a:buFontTx/>
              <a:buNone/>
              <a:tabLst/>
              <a:defRPr/>
            </a:pPr>
            <a:r>
              <a:rPr lang="sv-SE" sz="1100" b="0" i="0" dirty="0">
                <a:solidFill>
                  <a:srgbClr val="161616"/>
                </a:solidFill>
                <a:effectLst/>
                <a:latin typeface="Trebuchet MS" panose="020B0603020202020204" pitchFamily="34" charset="0"/>
              </a:rPr>
              <a:t>Som deltagare på distans är det lätt att sakna småpratet i början av mötet. Ett tips för att undvika det är att distansdeltagare alltid kopplar upp sig 5 minuter innan mötet börjar, så även dem får ta del av småpratet.</a:t>
            </a:r>
            <a:endParaRPr lang="sv-SE"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defTabSz="2438400" eaLnBrk="1" fontAlgn="auto" latinLnBrk="0" hangingPunct="1">
              <a:lnSpc>
                <a:spcPct val="100000"/>
              </a:lnSpc>
              <a:spcBef>
                <a:spcPts val="0"/>
              </a:spcBef>
              <a:spcAft>
                <a:spcPts val="0"/>
              </a:spcAft>
              <a:buClrTx/>
              <a:buSzTx/>
              <a:buFontTx/>
              <a:buNone/>
              <a:tabLst/>
              <a:defRPr/>
            </a:pPr>
            <a:r>
              <a:rPr lang="sv-SE"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Involvera den eller de som sitter på distans direkt vid mötet så känslan av närvaro kan infinna sig och tänk på vad den eller de på distans ser och upplever under mötet. Alla ska kunna delta på lika villkor, alla ska kunna se, synas, höra och höras för att mötet ska upplevas jämlikt och inkluderande. Gå igenom vilka spelregler som gäller för alla oavsett plats vid turtagande, gruppdiskussioner osv. </a:t>
            </a:r>
          </a:p>
          <a:p>
            <a:pPr marL="0" marR="0" lvl="0" indent="0" defTabSz="2438400" eaLnBrk="1" fontAlgn="auto" latinLnBrk="0" hangingPunct="1">
              <a:lnSpc>
                <a:spcPct val="100000"/>
              </a:lnSpc>
              <a:spcBef>
                <a:spcPts val="0"/>
              </a:spcBef>
              <a:spcAft>
                <a:spcPts val="0"/>
              </a:spcAft>
              <a:buClrTx/>
              <a:buSzTx/>
              <a:buFontTx/>
              <a:buNone/>
              <a:tabLst/>
              <a:defRPr/>
            </a:pPr>
            <a:r>
              <a:rPr lang="sv-SE"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Oavsett teknisk lösning i hybridmöteslokalen är det skönt för den som sitter på distans om alla i rummet har med sig sin laptop och kopplar upp sig så att man kan se alla ansiktsuttryck, gester och känna närvaro med den som pratar.</a:t>
            </a:r>
          </a:p>
          <a:p>
            <a:r>
              <a:rPr lang="sv-SE" sz="1800" dirty="0"/>
              <a:t>Tänk på arbetssätt vid hybridmöten, lägg undan pennor och post-it-lappar och planera för digital brainstorming, frågor/svar och arbetsuppgifter – oavsett om deltagarna finns i mötesrummet eller deltar på distans. Alla kan ju använda sina telefoner eller laptops på samma plattform online.</a:t>
            </a:r>
          </a:p>
          <a:p>
            <a:pPr marL="0" marR="0" lvl="0" indent="0" defTabSz="2438400" eaLnBrk="1" fontAlgn="auto" latinLnBrk="0" hangingPunct="1">
              <a:lnSpc>
                <a:spcPct val="100000"/>
              </a:lnSpc>
              <a:spcBef>
                <a:spcPts val="0"/>
              </a:spcBef>
              <a:spcAft>
                <a:spcPts val="0"/>
              </a:spcAft>
              <a:buClrTx/>
              <a:buSzTx/>
              <a:buFontTx/>
              <a:buNone/>
              <a:tabLst/>
              <a:defRPr/>
            </a:pPr>
            <a:r>
              <a:rPr lang="sv-SE" sz="3200" dirty="0">
                <a:effectLst/>
                <a:latin typeface="Calibri" panose="020F0502020204030204" pitchFamily="34" charset="0"/>
                <a:ea typeface="Calibri" panose="020F0502020204030204" pitchFamily="34" charset="0"/>
                <a:cs typeface="Times New Roman" panose="02020603050405020304" pitchFamily="18" charset="0"/>
              </a:rPr>
              <a:t>Vid </a:t>
            </a:r>
            <a:r>
              <a:rPr lang="sv-SE" sz="3200" dirty="0" err="1">
                <a:effectLst/>
                <a:latin typeface="Calibri" panose="020F0502020204030204" pitchFamily="34" charset="0"/>
                <a:ea typeface="Calibri" panose="020F0502020204030204" pitchFamily="34" charset="0"/>
                <a:cs typeface="Times New Roman" panose="02020603050405020304" pitchFamily="18" charset="0"/>
              </a:rPr>
              <a:t>facilitering</a:t>
            </a:r>
            <a:r>
              <a:rPr lang="sv-SE" sz="3200" dirty="0">
                <a:effectLst/>
                <a:latin typeface="Calibri" panose="020F0502020204030204" pitchFamily="34" charset="0"/>
                <a:ea typeface="Calibri" panose="020F0502020204030204" pitchFamily="34" charset="0"/>
                <a:cs typeface="Times New Roman" panose="02020603050405020304" pitchFamily="18" charset="0"/>
              </a:rPr>
              <a:t> av stora grupper kan det vara bra att dela på ansvaret, medans en </a:t>
            </a:r>
            <a:r>
              <a:rPr lang="sv-SE" sz="3200" dirty="0" err="1">
                <a:effectLst/>
                <a:latin typeface="Calibri" panose="020F0502020204030204" pitchFamily="34" charset="0"/>
                <a:ea typeface="Calibri" panose="020F0502020204030204" pitchFamily="34" charset="0"/>
                <a:cs typeface="Times New Roman" panose="02020603050405020304" pitchFamily="18" charset="0"/>
              </a:rPr>
              <a:t>facilitator</a:t>
            </a:r>
            <a:r>
              <a:rPr lang="sv-SE" sz="3200" dirty="0">
                <a:effectLst/>
                <a:latin typeface="Calibri" panose="020F0502020204030204" pitchFamily="34" charset="0"/>
                <a:ea typeface="Calibri" panose="020F0502020204030204" pitchFamily="34" charset="0"/>
                <a:cs typeface="Times New Roman" panose="02020603050405020304" pitchFamily="18" charset="0"/>
              </a:rPr>
              <a:t> leder de närvarande deltagarna kan den andra fokusera på distansdeltagarna. Tanken är inte då att särskilja de båda grupperna utan att se till att de får lika mycket stöd och en gemensam upplevelse av mötet.</a:t>
            </a:r>
          </a:p>
          <a:p>
            <a:pPr marL="0" marR="0" lvl="0" indent="0" defTabSz="2438400" eaLnBrk="1" fontAlgn="auto" latinLnBrk="0" hangingPunct="1">
              <a:lnSpc>
                <a:spcPct val="100000"/>
              </a:lnSpc>
              <a:spcBef>
                <a:spcPts val="0"/>
              </a:spcBef>
              <a:spcAft>
                <a:spcPts val="0"/>
              </a:spcAft>
              <a:buClrTx/>
              <a:buSzTx/>
              <a:buFontTx/>
              <a:buNone/>
              <a:tabLst/>
              <a:defRPr/>
            </a:pPr>
            <a:r>
              <a:rPr lang="sv-SE" sz="3200" dirty="0">
                <a:effectLst/>
                <a:latin typeface="Calibri" panose="020F0502020204030204" pitchFamily="34" charset="0"/>
                <a:ea typeface="Calibri" panose="020F0502020204030204" pitchFamily="34" charset="0"/>
                <a:cs typeface="Times New Roman" panose="02020603050405020304" pitchFamily="18" charset="0"/>
              </a:rPr>
              <a:t>Vi behöver även ha med de sociala aspekterna vid alla slags möten, så glöm inte de som sitter på distans vid fikapausen.</a:t>
            </a:r>
          </a:p>
          <a:p>
            <a:endParaRPr lang="sv-SE" dirty="0"/>
          </a:p>
        </p:txBody>
      </p:sp>
    </p:spTree>
    <p:extLst>
      <p:ext uri="{BB962C8B-B14F-4D97-AF65-F5344CB8AC3E}">
        <p14:creationId xmlns:p14="http://schemas.microsoft.com/office/powerpoint/2010/main" val="2129568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a:defRPr/>
            </a:pPr>
            <a:endParaRPr lang="sv-SE" dirty="0"/>
          </a:p>
        </p:txBody>
      </p:sp>
    </p:spTree>
    <p:extLst>
      <p:ext uri="{BB962C8B-B14F-4D97-AF65-F5344CB8AC3E}">
        <p14:creationId xmlns:p14="http://schemas.microsoft.com/office/powerpoint/2010/main" val="3291170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2089581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0" lvl="0" indent="0">
              <a:lnSpc>
                <a:spcPct val="107000"/>
              </a:lnSpc>
              <a:buFont typeface="+mj-lt"/>
              <a:buNone/>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1604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a:p>
        </p:txBody>
      </p:sp>
    </p:spTree>
    <p:extLst>
      <p:ext uri="{BB962C8B-B14F-4D97-AF65-F5344CB8AC3E}">
        <p14:creationId xmlns:p14="http://schemas.microsoft.com/office/powerpoint/2010/main" val="444005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Reviderad av kommunledningsförvaltingen 2021-01-19 och giltig till 2023-06-31</a:t>
            </a:r>
          </a:p>
        </p:txBody>
      </p:sp>
    </p:spTree>
    <p:extLst>
      <p:ext uri="{BB962C8B-B14F-4D97-AF65-F5344CB8AC3E}">
        <p14:creationId xmlns:p14="http://schemas.microsoft.com/office/powerpoint/2010/main" val="188611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0" lvl="0" indent="0">
              <a:lnSpc>
                <a:spcPct val="107000"/>
              </a:lnSpc>
              <a:buFont typeface="+mj-lt"/>
              <a:buNone/>
            </a:pPr>
            <a:br>
              <a:rPr lang="sv-SE" sz="18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9800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3200" dirty="0">
                <a:effectLst/>
                <a:latin typeface="Calibri" panose="020F0502020204030204" pitchFamily="34" charset="0"/>
                <a:ea typeface="Calibri" panose="020F0502020204030204" pitchFamily="34" charset="0"/>
                <a:cs typeface="Times New Roman" panose="02020603050405020304" pitchFamily="18" charset="0"/>
              </a:rPr>
              <a:t>”Kunskap om hur vi framställer och uppför oss genom digitala medier och förståelse och kunskap om hur vi uppfattas av andra digitalt.” </a:t>
            </a:r>
            <a:br>
              <a:rPr lang="sv-SE" sz="3200" dirty="0">
                <a:effectLst/>
                <a:latin typeface="Calibri" panose="020F0502020204030204" pitchFamily="34" charset="0"/>
                <a:ea typeface="Calibri" panose="020F0502020204030204" pitchFamily="34" charset="0"/>
                <a:cs typeface="Times New Roman" panose="02020603050405020304" pitchFamily="18" charset="0"/>
              </a:rPr>
            </a:br>
            <a:endParaRPr lang="sv-SE" dirty="0"/>
          </a:p>
        </p:txBody>
      </p:sp>
    </p:spTree>
    <p:extLst>
      <p:ext uri="{BB962C8B-B14F-4D97-AF65-F5344CB8AC3E}">
        <p14:creationId xmlns:p14="http://schemas.microsoft.com/office/powerpoint/2010/main" val="2227065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781486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3455864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1800" dirty="0">
                <a:solidFill>
                  <a:srgbClr val="000000"/>
                </a:solidFill>
                <a:effectLst/>
                <a:latin typeface="Calibri" panose="020F0502020204030204" pitchFamily="34" charset="0"/>
                <a:ea typeface="Times New Roman" panose="02020603050405020304" pitchFamily="18" charset="0"/>
              </a:rPr>
              <a:t>Möten är i stort en kulturfråga och i mångt och mycket är det du som chef och ledare som sätter den kulturen. DIN inställning och DITT förhållningssätt vid digitala möten är därför av största vikt.</a:t>
            </a:r>
            <a:endParaRPr lang="sv-SE" dirty="0"/>
          </a:p>
        </p:txBody>
      </p:sp>
    </p:spTree>
    <p:extLst>
      <p:ext uri="{BB962C8B-B14F-4D97-AF65-F5344CB8AC3E}">
        <p14:creationId xmlns:p14="http://schemas.microsoft.com/office/powerpoint/2010/main" val="897852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1800">
                <a:solidFill>
                  <a:srgbClr val="000000"/>
                </a:solidFill>
                <a:effectLst/>
                <a:latin typeface="Calibri" panose="020F0502020204030204" pitchFamily="34" charset="0"/>
                <a:ea typeface="Times New Roman" panose="02020603050405020304" pitchFamily="18" charset="0"/>
              </a:rPr>
              <a:t>Det är varken lätt eller roligt att föreläsa inför ett tomt rum. Genom att ha kameran på ger du en känsla av närvaro, att se om lyssnarna hänger med och förstår, interaktiviteten ökar och det blir en allmänt trevligare känsla för alla. Tänk också gärna på att inte sitta i motljus. Vi vill gärna se ansiktsuttryck, inte bara mörka silhuetter.</a:t>
            </a:r>
            <a:endParaRPr lang="sv-SE"/>
          </a:p>
        </p:txBody>
      </p:sp>
    </p:spTree>
    <p:extLst>
      <p:ext uri="{BB962C8B-B14F-4D97-AF65-F5344CB8AC3E}">
        <p14:creationId xmlns:p14="http://schemas.microsoft.com/office/powerpoint/2010/main" val="1542388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_Rubrikbild på bakgrundsplatts">
    <p:spTree>
      <p:nvGrpSpPr>
        <p:cNvPr id="1" name=""/>
        <p:cNvGrpSpPr/>
        <p:nvPr/>
      </p:nvGrpSpPr>
      <p:grpSpPr>
        <a:xfrm>
          <a:off x="0" y="0"/>
          <a:ext cx="0" cy="0"/>
          <a:chOff x="0" y="0"/>
          <a:chExt cx="0" cy="0"/>
        </a:xfrm>
      </p:grpSpPr>
      <p:sp>
        <p:nvSpPr>
          <p:cNvPr id="14" name="Titeltext"/>
          <p:cNvSpPr txBox="1">
            <a:spLocks noGrp="1"/>
          </p:cNvSpPr>
          <p:nvPr>
            <p:ph type="title"/>
          </p:nvPr>
        </p:nvSpPr>
        <p:spPr>
          <a:prstGeom prst="rect">
            <a:avLst/>
          </a:prstGeom>
        </p:spPr>
        <p:txBody>
          <a:bodyPr/>
          <a:lstStyle/>
          <a:p>
            <a:r>
              <a:t>Titeltext</a:t>
            </a:r>
          </a:p>
        </p:txBody>
      </p:sp>
      <p:sp>
        <p:nvSpPr>
          <p:cNvPr id="1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3_Rubrik + Brödtext, ljus bakgrund, Kapitelmärkning">
    <p:spTree>
      <p:nvGrpSpPr>
        <p:cNvPr id="1" name=""/>
        <p:cNvGrpSpPr/>
        <p:nvPr/>
      </p:nvGrpSpPr>
      <p:grpSpPr>
        <a:xfrm>
          <a:off x="0" y="0"/>
          <a:ext cx="0" cy="0"/>
          <a:chOff x="0" y="0"/>
          <a:chExt cx="0" cy="0"/>
        </a:xfrm>
      </p:grpSpPr>
      <p:pic>
        <p:nvPicPr>
          <p:cNvPr id="136" name="Bildobjekt 5" descr="Bildobjekt 5"/>
          <p:cNvPicPr>
            <a:picLocks noChangeAspect="1"/>
          </p:cNvPicPr>
          <p:nvPr/>
        </p:nvPicPr>
        <p:blipFill>
          <a:blip r:embed="rId2"/>
          <a:stretch>
            <a:fillRect/>
          </a:stretch>
        </p:blipFill>
        <p:spPr>
          <a:xfrm>
            <a:off x="18719010" y="12015181"/>
            <a:ext cx="3840428" cy="869324"/>
          </a:xfrm>
          <a:prstGeom prst="rect">
            <a:avLst/>
          </a:prstGeom>
          <a:ln w="12700">
            <a:miter lim="400000"/>
          </a:ln>
        </p:spPr>
      </p:pic>
      <p:sp>
        <p:nvSpPr>
          <p:cNvPr id="137" name="Rektangel 7"/>
          <p:cNvSpPr/>
          <p:nvPr/>
        </p:nvSpPr>
        <p:spPr>
          <a:xfrm>
            <a:off x="-1" y="-1"/>
            <a:ext cx="24384001" cy="11188703"/>
          </a:xfrm>
          <a:prstGeom prst="rect">
            <a:avLst/>
          </a:prstGeom>
          <a:solidFill>
            <a:schemeClr val="accent5"/>
          </a:solidFill>
          <a:ln w="12700">
            <a:miter lim="400000"/>
          </a:ln>
        </p:spPr>
        <p:txBody>
          <a:bodyPr lIns="121919" tIns="121919" rIns="121919" bIns="121919" anchor="ctr"/>
          <a:lstStyle/>
          <a:p>
            <a:pPr algn="ctr">
              <a:defRPr>
                <a:solidFill>
                  <a:srgbClr val="FFFFFF"/>
                </a:solidFill>
              </a:defRPr>
            </a:pPr>
            <a:endParaRPr/>
          </a:p>
        </p:txBody>
      </p:sp>
      <p:sp>
        <p:nvSpPr>
          <p:cNvPr id="138" name="Brödtext nivå ett…"/>
          <p:cNvSpPr txBox="1">
            <a:spLocks noGrp="1"/>
          </p:cNvSpPr>
          <p:nvPr>
            <p:ph type="body" sz="quarter" idx="1"/>
          </p:nvPr>
        </p:nvSpPr>
        <p:spPr>
          <a:xfrm>
            <a:off x="2028207" y="1515533"/>
            <a:ext cx="20544372" cy="1574803"/>
          </a:xfrm>
          <a:prstGeom prst="rect">
            <a:avLst/>
          </a:prstGeom>
        </p:spPr>
        <p:txBody>
          <a:bodyPr anchor="ctr">
            <a:normAutofit/>
          </a:bodyPr>
          <a:lstStyle>
            <a:lvl1pPr marL="0" indent="0">
              <a:spcBef>
                <a:spcPts val="1900"/>
              </a:spcBef>
              <a:buClrTx/>
              <a:buSzTx/>
              <a:buFontTx/>
              <a:buNone/>
              <a:defRPr sz="8000">
                <a:solidFill>
                  <a:schemeClr val="accent1"/>
                </a:solidFill>
              </a:defRPr>
            </a:lvl1pPr>
            <a:lvl2pPr marL="1145600" indent="-800000">
              <a:spcBef>
                <a:spcPts val="1900"/>
              </a:spcBef>
              <a:buClrTx/>
              <a:buFontTx/>
              <a:defRPr sz="8000">
                <a:solidFill>
                  <a:schemeClr val="accent1"/>
                </a:solidFill>
              </a:defRPr>
            </a:lvl2pPr>
            <a:lvl3pPr marL="1683000" indent="-900000">
              <a:spcBef>
                <a:spcPts val="1900"/>
              </a:spcBef>
              <a:buClrTx/>
              <a:buFontTx/>
              <a:defRPr sz="8000">
                <a:solidFill>
                  <a:schemeClr val="accent1"/>
                </a:solidFill>
              </a:defRPr>
            </a:lvl3pPr>
            <a:lvl4pPr marL="2232771" indent="-1028571">
              <a:spcBef>
                <a:spcPts val="1900"/>
              </a:spcBef>
              <a:buClrTx/>
              <a:buFontTx/>
              <a:defRPr sz="8000">
                <a:solidFill>
                  <a:schemeClr val="accent1"/>
                </a:solidFill>
              </a:defRPr>
            </a:lvl4pPr>
            <a:lvl5pPr marL="2753399" indent="-1199999">
              <a:spcBef>
                <a:spcPts val="1900"/>
              </a:spcBef>
              <a:buClrTx/>
              <a:buFontTx/>
              <a:defRPr sz="8000">
                <a:solidFill>
                  <a:schemeClr val="accent1"/>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39" name="Platshållare för text 5"/>
          <p:cNvSpPr>
            <a:spLocks noGrp="1"/>
          </p:cNvSpPr>
          <p:nvPr>
            <p:ph type="body" idx="21"/>
          </p:nvPr>
        </p:nvSpPr>
        <p:spPr>
          <a:xfrm>
            <a:off x="2015066" y="3564716"/>
            <a:ext cx="20544371" cy="6941692"/>
          </a:xfrm>
          <a:prstGeom prst="rect">
            <a:avLst/>
          </a:prstGeom>
          <a:ln w="12700"/>
        </p:spPr>
        <p:txBody>
          <a:bodyPr>
            <a:normAutofit/>
          </a:bodyPr>
          <a:lstStyle/>
          <a:p>
            <a:pPr marL="0" indent="0">
              <a:spcBef>
                <a:spcPts val="1600"/>
              </a:spcBef>
              <a:buClrTx/>
              <a:buSzTx/>
              <a:buFontTx/>
              <a:buNone/>
            </a:pPr>
            <a:endParaRPr/>
          </a:p>
        </p:txBody>
      </p:sp>
      <p:sp>
        <p:nvSpPr>
          <p:cNvPr id="140" name="Platshållare för text 5"/>
          <p:cNvSpPr>
            <a:spLocks noGrp="1"/>
          </p:cNvSpPr>
          <p:nvPr>
            <p:ph type="body" sz="quarter" idx="22"/>
          </p:nvPr>
        </p:nvSpPr>
        <p:spPr>
          <a:xfrm>
            <a:off x="1054101" y="664221"/>
            <a:ext cx="21505334" cy="427979"/>
          </a:xfrm>
          <a:prstGeom prst="rect">
            <a:avLst/>
          </a:prstGeom>
          <a:ln w="12700"/>
        </p:spPr>
        <p:txBody>
          <a:bodyPr anchor="ctr">
            <a:normAutofit/>
          </a:bodyPr>
          <a:lstStyle/>
          <a:p>
            <a:pPr marL="0" indent="0">
              <a:spcBef>
                <a:spcPts val="600"/>
              </a:spcBef>
              <a:buClrTx/>
              <a:buSzTx/>
              <a:buFontTx/>
              <a:buNone/>
              <a:defRPr sz="2600" b="1">
                <a:solidFill>
                  <a:schemeClr val="accent1"/>
                </a:solidFill>
              </a:defRPr>
            </a:pPr>
            <a:endParaRPr/>
          </a:p>
        </p:txBody>
      </p:sp>
      <p:pic>
        <p:nvPicPr>
          <p:cNvPr id="141" name="EU_flagga_EurSocfond_cmyk arial_700.jpeg" descr="EU_flagga_EurSocfond_cmyk arial_700.jpeg"/>
          <p:cNvPicPr>
            <a:picLocks noChangeAspect="1"/>
          </p:cNvPicPr>
          <p:nvPr/>
        </p:nvPicPr>
        <p:blipFill>
          <a:blip r:embed="rId3"/>
          <a:stretch>
            <a:fillRect/>
          </a:stretch>
        </p:blipFill>
        <p:spPr>
          <a:xfrm>
            <a:off x="16831318" y="11916232"/>
            <a:ext cx="1490699" cy="1390635"/>
          </a:xfrm>
          <a:prstGeom prst="rect">
            <a:avLst/>
          </a:prstGeom>
          <a:ln w="12700">
            <a:miter lim="400000"/>
          </a:ln>
        </p:spPr>
      </p:pic>
      <p:sp>
        <p:nvSpPr>
          <p:cNvPr id="142"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2_Rubrik + Brödtext, ljus bakgrund, Kapitelmärkning">
    <p:spTree>
      <p:nvGrpSpPr>
        <p:cNvPr id="1" name=""/>
        <p:cNvGrpSpPr/>
        <p:nvPr/>
      </p:nvGrpSpPr>
      <p:grpSpPr>
        <a:xfrm>
          <a:off x="0" y="0"/>
          <a:ext cx="0" cy="0"/>
          <a:chOff x="0" y="0"/>
          <a:chExt cx="0" cy="0"/>
        </a:xfrm>
      </p:grpSpPr>
      <p:pic>
        <p:nvPicPr>
          <p:cNvPr id="156" name="Bildobjekt 5" descr="Bildobjekt 5"/>
          <p:cNvPicPr>
            <a:picLocks noChangeAspect="1"/>
          </p:cNvPicPr>
          <p:nvPr/>
        </p:nvPicPr>
        <p:blipFill>
          <a:blip r:embed="rId2"/>
          <a:stretch>
            <a:fillRect/>
          </a:stretch>
        </p:blipFill>
        <p:spPr>
          <a:xfrm>
            <a:off x="18719010" y="12015181"/>
            <a:ext cx="3840428" cy="869324"/>
          </a:xfrm>
          <a:prstGeom prst="rect">
            <a:avLst/>
          </a:prstGeom>
          <a:ln w="12700">
            <a:miter lim="400000"/>
          </a:ln>
        </p:spPr>
      </p:pic>
      <p:pic>
        <p:nvPicPr>
          <p:cNvPr id="157" name="Bildobjekt 6" descr="Bildobjekt 6"/>
          <p:cNvPicPr>
            <a:picLocks noChangeAspect="1"/>
          </p:cNvPicPr>
          <p:nvPr/>
        </p:nvPicPr>
        <p:blipFill>
          <a:blip r:embed="rId3"/>
          <a:srcRect b="41548"/>
          <a:stretch>
            <a:fillRect/>
          </a:stretch>
        </p:blipFill>
        <p:spPr>
          <a:xfrm>
            <a:off x="-16702" y="-6"/>
            <a:ext cx="24400704" cy="11184000"/>
          </a:xfrm>
          <a:prstGeom prst="rect">
            <a:avLst/>
          </a:prstGeom>
          <a:ln w="12700">
            <a:miter lim="400000"/>
          </a:ln>
        </p:spPr>
      </p:pic>
      <p:sp>
        <p:nvSpPr>
          <p:cNvPr id="158" name="Brödtext nivå ett…"/>
          <p:cNvSpPr txBox="1">
            <a:spLocks noGrp="1"/>
          </p:cNvSpPr>
          <p:nvPr>
            <p:ph type="body" sz="quarter" idx="1"/>
          </p:nvPr>
        </p:nvSpPr>
        <p:spPr>
          <a:xfrm>
            <a:off x="2028207" y="1530351"/>
            <a:ext cx="20544372" cy="1559983"/>
          </a:xfrm>
          <a:prstGeom prst="rect">
            <a:avLst/>
          </a:prstGeom>
        </p:spPr>
        <p:txBody>
          <a:bodyPr anchor="ctr">
            <a:normAutofit/>
          </a:bodyPr>
          <a:lstStyle>
            <a:lvl1pPr marL="0" indent="0">
              <a:spcBef>
                <a:spcPts val="1900"/>
              </a:spcBef>
              <a:buClrTx/>
              <a:buSzTx/>
              <a:buFontTx/>
              <a:buNone/>
              <a:defRPr sz="8000">
                <a:solidFill>
                  <a:schemeClr val="accent1"/>
                </a:solidFill>
              </a:defRPr>
            </a:lvl1pPr>
            <a:lvl2pPr marL="1145600" indent="-800000">
              <a:spcBef>
                <a:spcPts val="1900"/>
              </a:spcBef>
              <a:buClrTx/>
              <a:buFontTx/>
              <a:defRPr sz="8000">
                <a:solidFill>
                  <a:schemeClr val="accent1"/>
                </a:solidFill>
              </a:defRPr>
            </a:lvl2pPr>
            <a:lvl3pPr marL="1683000" indent="-900000">
              <a:spcBef>
                <a:spcPts val="1900"/>
              </a:spcBef>
              <a:buClrTx/>
              <a:buFontTx/>
              <a:defRPr sz="8000">
                <a:solidFill>
                  <a:schemeClr val="accent1"/>
                </a:solidFill>
              </a:defRPr>
            </a:lvl3pPr>
            <a:lvl4pPr marL="2232771" indent="-1028571">
              <a:spcBef>
                <a:spcPts val="1900"/>
              </a:spcBef>
              <a:buClrTx/>
              <a:buFontTx/>
              <a:defRPr sz="8000">
                <a:solidFill>
                  <a:schemeClr val="accent1"/>
                </a:solidFill>
              </a:defRPr>
            </a:lvl4pPr>
            <a:lvl5pPr marL="2753399" indent="-1199999">
              <a:spcBef>
                <a:spcPts val="1900"/>
              </a:spcBef>
              <a:buClrTx/>
              <a:buFontTx/>
              <a:defRPr sz="8000">
                <a:solidFill>
                  <a:schemeClr val="accent1"/>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59" name="Platshållare för text 5"/>
          <p:cNvSpPr>
            <a:spLocks noGrp="1"/>
          </p:cNvSpPr>
          <p:nvPr>
            <p:ph type="body" idx="21"/>
          </p:nvPr>
        </p:nvSpPr>
        <p:spPr>
          <a:xfrm>
            <a:off x="2015066" y="3564716"/>
            <a:ext cx="20544371" cy="6941692"/>
          </a:xfrm>
          <a:prstGeom prst="rect">
            <a:avLst/>
          </a:prstGeom>
          <a:ln w="12700"/>
        </p:spPr>
        <p:txBody>
          <a:bodyPr>
            <a:normAutofit/>
          </a:bodyPr>
          <a:lstStyle/>
          <a:p>
            <a:pPr marL="0" indent="0">
              <a:spcBef>
                <a:spcPts val="1600"/>
              </a:spcBef>
              <a:buClrTx/>
              <a:buSzTx/>
              <a:buFontTx/>
              <a:buNone/>
            </a:pPr>
            <a:endParaRPr/>
          </a:p>
        </p:txBody>
      </p:sp>
      <p:sp>
        <p:nvSpPr>
          <p:cNvPr id="160" name="Platshållare för text 5"/>
          <p:cNvSpPr>
            <a:spLocks noGrp="1"/>
          </p:cNvSpPr>
          <p:nvPr>
            <p:ph type="body" sz="quarter" idx="22"/>
          </p:nvPr>
        </p:nvSpPr>
        <p:spPr>
          <a:xfrm>
            <a:off x="1054101" y="664221"/>
            <a:ext cx="21505334" cy="427979"/>
          </a:xfrm>
          <a:prstGeom prst="rect">
            <a:avLst/>
          </a:prstGeom>
          <a:ln w="12700"/>
        </p:spPr>
        <p:txBody>
          <a:bodyPr anchor="ctr">
            <a:normAutofit/>
          </a:bodyPr>
          <a:lstStyle/>
          <a:p>
            <a:pPr marL="0" indent="0">
              <a:spcBef>
                <a:spcPts val="600"/>
              </a:spcBef>
              <a:buClrTx/>
              <a:buSzTx/>
              <a:buFontTx/>
              <a:buNone/>
              <a:defRPr sz="2600" b="1">
                <a:solidFill>
                  <a:schemeClr val="accent1"/>
                </a:solidFill>
              </a:defRPr>
            </a:pPr>
            <a:endParaRPr/>
          </a:p>
        </p:txBody>
      </p:sp>
      <p:pic>
        <p:nvPicPr>
          <p:cNvPr id="161" name="Google Shape;58;p14" descr="Google Shape;58;p14"/>
          <p:cNvPicPr>
            <a:picLocks noChangeAspect="1"/>
          </p:cNvPicPr>
          <p:nvPr/>
        </p:nvPicPr>
        <p:blipFill>
          <a:blip r:embed="rId4"/>
          <a:stretch>
            <a:fillRect/>
          </a:stretch>
        </p:blipFill>
        <p:spPr>
          <a:xfrm>
            <a:off x="15628849" y="11986843"/>
            <a:ext cx="2679736" cy="925999"/>
          </a:xfrm>
          <a:prstGeom prst="rect">
            <a:avLst/>
          </a:prstGeom>
          <a:ln w="12700">
            <a:miter lim="400000"/>
          </a:ln>
        </p:spPr>
      </p:pic>
      <p:sp>
        <p:nvSpPr>
          <p:cNvPr id="162"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6_Rubrik och punktlista + kapitelmärkning">
    <p:spTree>
      <p:nvGrpSpPr>
        <p:cNvPr id="1" name=""/>
        <p:cNvGrpSpPr/>
        <p:nvPr/>
      </p:nvGrpSpPr>
      <p:grpSpPr>
        <a:xfrm>
          <a:off x="0" y="0"/>
          <a:ext cx="0" cy="0"/>
          <a:chOff x="0" y="0"/>
          <a:chExt cx="0" cy="0"/>
        </a:xfrm>
      </p:grpSpPr>
      <p:pic>
        <p:nvPicPr>
          <p:cNvPr id="169" name="Bildobjekt 5" descr="Bildobjekt 5"/>
          <p:cNvPicPr>
            <a:picLocks noChangeAspect="1"/>
          </p:cNvPicPr>
          <p:nvPr/>
        </p:nvPicPr>
        <p:blipFill>
          <a:blip r:embed="rId2"/>
          <a:stretch>
            <a:fillRect/>
          </a:stretch>
        </p:blipFill>
        <p:spPr>
          <a:xfrm>
            <a:off x="18719010" y="12015181"/>
            <a:ext cx="3840428" cy="869324"/>
          </a:xfrm>
          <a:prstGeom prst="rect">
            <a:avLst/>
          </a:prstGeom>
          <a:ln w="12700">
            <a:miter lim="400000"/>
          </a:ln>
        </p:spPr>
      </p:pic>
      <p:sp>
        <p:nvSpPr>
          <p:cNvPr id="170" name="Titeltext"/>
          <p:cNvSpPr txBox="1">
            <a:spLocks noGrp="1"/>
          </p:cNvSpPr>
          <p:nvPr>
            <p:ph type="title"/>
          </p:nvPr>
        </p:nvSpPr>
        <p:spPr>
          <a:xfrm>
            <a:off x="2030839" y="1530349"/>
            <a:ext cx="20544372" cy="1567110"/>
          </a:xfrm>
          <a:prstGeom prst="rect">
            <a:avLst/>
          </a:prstGeom>
        </p:spPr>
        <p:txBody>
          <a:bodyPr/>
          <a:lstStyle>
            <a:lvl1pPr>
              <a:defRPr sz="8000">
                <a:solidFill>
                  <a:schemeClr val="accent1"/>
                </a:solidFill>
              </a:defRPr>
            </a:lvl1pPr>
          </a:lstStyle>
          <a:p>
            <a:r>
              <a:t>Titeltext</a:t>
            </a:r>
          </a:p>
        </p:txBody>
      </p:sp>
      <p:sp>
        <p:nvSpPr>
          <p:cNvPr id="171" name="Brödtext nivå ett…"/>
          <p:cNvSpPr txBox="1">
            <a:spLocks noGrp="1"/>
          </p:cNvSpPr>
          <p:nvPr>
            <p:ph type="body" idx="1"/>
          </p:nvPr>
        </p:nvSpPr>
        <p:spPr>
          <a:xfrm>
            <a:off x="2001911" y="3546477"/>
            <a:ext cx="20544370" cy="6959929"/>
          </a:xfrm>
          <a:prstGeom prst="rect">
            <a:avLst/>
          </a:prstGeom>
        </p:spPr>
        <p:txBody>
          <a:bodyPr>
            <a:normAutofit/>
          </a:bodyPr>
          <a:lstStyle>
            <a:lvl1pPr marL="891540" indent="-891540"/>
            <a:lvl2pPr marL="1282700" indent="-825500"/>
            <a:lvl3pPr marL="1657350" indent="-742950"/>
            <a:lvl4pPr marL="2220685" indent="-849085"/>
            <a:lvl5pPr marL="2819400" indent="-990600"/>
          </a:lstStyle>
          <a:p>
            <a:r>
              <a:t>Brödtext nivå ett</a:t>
            </a:r>
          </a:p>
          <a:p>
            <a:pPr lvl="1"/>
            <a:r>
              <a:t>Brödtext nivå två</a:t>
            </a:r>
          </a:p>
          <a:p>
            <a:pPr lvl="2"/>
            <a:r>
              <a:t>Brödtext nivå tre</a:t>
            </a:r>
          </a:p>
          <a:p>
            <a:pPr lvl="3"/>
            <a:r>
              <a:t>Brödtext nivå fyra</a:t>
            </a:r>
          </a:p>
          <a:p>
            <a:pPr lvl="4"/>
            <a:r>
              <a:t>Brödtext nivå fem</a:t>
            </a:r>
          </a:p>
        </p:txBody>
      </p:sp>
      <p:sp>
        <p:nvSpPr>
          <p:cNvPr id="172" name="Platshållare för text 5"/>
          <p:cNvSpPr>
            <a:spLocks noGrp="1"/>
          </p:cNvSpPr>
          <p:nvPr>
            <p:ph type="body" sz="quarter" idx="21"/>
          </p:nvPr>
        </p:nvSpPr>
        <p:spPr>
          <a:xfrm>
            <a:off x="1055999" y="662399"/>
            <a:ext cx="9215967" cy="431804"/>
          </a:xfrm>
          <a:prstGeom prst="rect">
            <a:avLst/>
          </a:prstGeom>
          <a:ln w="12700"/>
        </p:spPr>
        <p:txBody>
          <a:bodyPr anchor="ctr">
            <a:normAutofit/>
          </a:bodyPr>
          <a:lstStyle/>
          <a:p>
            <a:pPr marL="0" indent="0">
              <a:spcBef>
                <a:spcPts val="600"/>
              </a:spcBef>
              <a:buClrTx/>
              <a:buSzTx/>
              <a:buFontTx/>
              <a:buNone/>
              <a:defRPr sz="2600" b="1">
                <a:solidFill>
                  <a:schemeClr val="accent1"/>
                </a:solidFill>
              </a:defRPr>
            </a:pPr>
            <a:endParaRPr/>
          </a:p>
        </p:txBody>
      </p:sp>
      <p:pic>
        <p:nvPicPr>
          <p:cNvPr id="173" name="EU_flagga_EurSocfond_cmyk arial_700.jpeg" descr="EU_flagga_EurSocfond_cmyk arial_700.jpeg"/>
          <p:cNvPicPr>
            <a:picLocks noChangeAspect="1"/>
          </p:cNvPicPr>
          <p:nvPr/>
        </p:nvPicPr>
        <p:blipFill>
          <a:blip r:embed="rId3"/>
          <a:stretch>
            <a:fillRect/>
          </a:stretch>
        </p:blipFill>
        <p:spPr>
          <a:xfrm>
            <a:off x="16831318" y="11916232"/>
            <a:ext cx="1490699" cy="1390635"/>
          </a:xfrm>
          <a:prstGeom prst="rect">
            <a:avLst/>
          </a:prstGeom>
          <a:ln w="12700">
            <a:miter lim="400000"/>
          </a:ln>
        </p:spPr>
      </p:pic>
      <p:sp>
        <p:nvSpPr>
          <p:cNvPr id="17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Rubrikbild på bakgrundsplatts">
    <p:spTree>
      <p:nvGrpSpPr>
        <p:cNvPr id="1" name=""/>
        <p:cNvGrpSpPr/>
        <p:nvPr/>
      </p:nvGrpSpPr>
      <p:grpSpPr>
        <a:xfrm>
          <a:off x="0" y="0"/>
          <a:ext cx="0" cy="0"/>
          <a:chOff x="0" y="0"/>
          <a:chExt cx="0" cy="0"/>
        </a:xfrm>
      </p:grpSpPr>
      <p:pic>
        <p:nvPicPr>
          <p:cNvPr id="181" name="Bildobjekt 5" descr="Bildobjekt 5"/>
          <p:cNvPicPr>
            <a:picLocks noChangeAspect="1"/>
          </p:cNvPicPr>
          <p:nvPr/>
        </p:nvPicPr>
        <p:blipFill>
          <a:blip r:embed="rId2"/>
          <a:stretch>
            <a:fillRect/>
          </a:stretch>
        </p:blipFill>
        <p:spPr>
          <a:xfrm>
            <a:off x="18719010" y="12015181"/>
            <a:ext cx="3840428" cy="869324"/>
          </a:xfrm>
          <a:prstGeom prst="rect">
            <a:avLst/>
          </a:prstGeom>
          <a:ln w="12700">
            <a:miter lim="400000"/>
          </a:ln>
        </p:spPr>
      </p:pic>
      <p:pic>
        <p:nvPicPr>
          <p:cNvPr id="182" name="Bildobjekt 3" descr="Bildobjekt 3"/>
          <p:cNvPicPr>
            <a:picLocks noChangeAspect="1"/>
          </p:cNvPicPr>
          <p:nvPr/>
        </p:nvPicPr>
        <p:blipFill>
          <a:blip r:embed="rId3"/>
          <a:srcRect t="1" b="41032"/>
          <a:stretch>
            <a:fillRect/>
          </a:stretch>
        </p:blipFill>
        <p:spPr>
          <a:xfrm>
            <a:off x="-1" y="-7"/>
            <a:ext cx="24393790" cy="11184002"/>
          </a:xfrm>
          <a:prstGeom prst="rect">
            <a:avLst/>
          </a:prstGeom>
          <a:ln w="12700">
            <a:miter lim="400000"/>
          </a:ln>
        </p:spPr>
      </p:pic>
      <p:sp>
        <p:nvSpPr>
          <p:cNvPr id="183" name="Titeltext"/>
          <p:cNvSpPr txBox="1">
            <a:spLocks noGrp="1"/>
          </p:cNvSpPr>
          <p:nvPr>
            <p:ph type="title"/>
          </p:nvPr>
        </p:nvSpPr>
        <p:spPr>
          <a:prstGeom prst="rect">
            <a:avLst/>
          </a:prstGeom>
        </p:spPr>
        <p:txBody>
          <a:bodyPr/>
          <a:lstStyle/>
          <a:p>
            <a:r>
              <a:t>Titeltext</a:t>
            </a:r>
          </a:p>
        </p:txBody>
      </p:sp>
      <p:pic>
        <p:nvPicPr>
          <p:cNvPr id="184" name="Google Shape;58;p14" descr="Google Shape;58;p14"/>
          <p:cNvPicPr>
            <a:picLocks noChangeAspect="1"/>
          </p:cNvPicPr>
          <p:nvPr/>
        </p:nvPicPr>
        <p:blipFill>
          <a:blip r:embed="rId4"/>
          <a:stretch>
            <a:fillRect/>
          </a:stretch>
        </p:blipFill>
        <p:spPr>
          <a:xfrm>
            <a:off x="15628849" y="11986843"/>
            <a:ext cx="2679736" cy="925999"/>
          </a:xfrm>
          <a:prstGeom prst="rect">
            <a:avLst/>
          </a:prstGeom>
          <a:ln w="12700">
            <a:miter lim="400000"/>
          </a:ln>
        </p:spPr>
      </p:pic>
      <p:sp>
        <p:nvSpPr>
          <p:cNvPr id="18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OBJECT">
    <p:spTree>
      <p:nvGrpSpPr>
        <p:cNvPr id="1" name=""/>
        <p:cNvGrpSpPr/>
        <p:nvPr/>
      </p:nvGrpSpPr>
      <p:grpSpPr>
        <a:xfrm>
          <a:off x="0" y="0"/>
          <a:ext cx="0" cy="0"/>
          <a:chOff x="0" y="0"/>
          <a:chExt cx="0" cy="0"/>
        </a:xfrm>
      </p:grpSpPr>
      <p:pic>
        <p:nvPicPr>
          <p:cNvPr id="192" name="Google Shape;130;p26" descr="Google Shape;130;p26"/>
          <p:cNvPicPr>
            <a:picLocks noChangeAspect="1"/>
          </p:cNvPicPr>
          <p:nvPr/>
        </p:nvPicPr>
        <p:blipFill>
          <a:blip r:embed="rId2"/>
          <a:stretch>
            <a:fillRect/>
          </a:stretch>
        </p:blipFill>
        <p:spPr>
          <a:xfrm>
            <a:off x="33866" y="-1"/>
            <a:ext cx="24384001" cy="2404801"/>
          </a:xfrm>
          <a:prstGeom prst="rect">
            <a:avLst/>
          </a:prstGeom>
          <a:ln w="12700">
            <a:miter lim="400000"/>
          </a:ln>
        </p:spPr>
      </p:pic>
      <p:pic>
        <p:nvPicPr>
          <p:cNvPr id="193" name="Google Shape;131;p26" descr="Google Shape;131;p26"/>
          <p:cNvPicPr>
            <a:picLocks noChangeAspect="1"/>
          </p:cNvPicPr>
          <p:nvPr/>
        </p:nvPicPr>
        <p:blipFill>
          <a:blip r:embed="rId3"/>
          <a:stretch>
            <a:fillRect/>
          </a:stretch>
        </p:blipFill>
        <p:spPr>
          <a:xfrm>
            <a:off x="1929269" y="11624067"/>
            <a:ext cx="4167200" cy="1440001"/>
          </a:xfrm>
          <a:prstGeom prst="rect">
            <a:avLst/>
          </a:prstGeom>
          <a:ln w="12700">
            <a:miter lim="400000"/>
          </a:ln>
        </p:spPr>
      </p:pic>
      <p:sp>
        <p:nvSpPr>
          <p:cNvPr id="194" name="Google Shape;132;p26"/>
          <p:cNvSpPr txBox="1"/>
          <p:nvPr/>
        </p:nvSpPr>
        <p:spPr>
          <a:xfrm>
            <a:off x="11616266" y="273293"/>
            <a:ext cx="12768002" cy="123433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66" tIns="121866" rIns="121866" bIns="121866">
            <a:spAutoFit/>
          </a:bodyPr>
          <a:lstStyle>
            <a:lvl1pPr>
              <a:defRPr sz="6400" i="1">
                <a:solidFill>
                  <a:srgbClr val="FFFFFF"/>
                </a:solidFill>
              </a:defRPr>
            </a:lvl1pPr>
          </a:lstStyle>
          <a:p>
            <a:r>
              <a:t>Digitala </a:t>
            </a:r>
            <a:r>
              <a:rPr err="1"/>
              <a:t>Västerbotten</a:t>
            </a:r>
            <a:endParaRPr/>
          </a:p>
        </p:txBody>
      </p:sp>
      <p:sp>
        <p:nvSpPr>
          <p:cNvPr id="195" name="Titeltext"/>
          <p:cNvSpPr txBox="1">
            <a:spLocks noGrp="1"/>
          </p:cNvSpPr>
          <p:nvPr>
            <p:ph type="title"/>
          </p:nvPr>
        </p:nvSpPr>
        <p:spPr>
          <a:xfrm>
            <a:off x="1219199" y="549277"/>
            <a:ext cx="21945601" cy="2286401"/>
          </a:xfrm>
          <a:prstGeom prst="rect">
            <a:avLst/>
          </a:prstGeom>
        </p:spPr>
        <p:txBody>
          <a:bodyPr lIns="243799" tIns="243799" rIns="243799" bIns="243799" anchor="t"/>
          <a:lstStyle>
            <a:lvl1pPr algn="ctr">
              <a:defRPr>
                <a:solidFill>
                  <a:srgbClr val="000000"/>
                </a:solidFill>
              </a:defRPr>
            </a:lvl1pPr>
          </a:lstStyle>
          <a:p>
            <a:r>
              <a:t>Titeltext</a:t>
            </a:r>
          </a:p>
        </p:txBody>
      </p:sp>
      <p:sp>
        <p:nvSpPr>
          <p:cNvPr id="196" name="Brödtext nivå ett…"/>
          <p:cNvSpPr txBox="1">
            <a:spLocks noGrp="1"/>
          </p:cNvSpPr>
          <p:nvPr>
            <p:ph type="body" idx="1"/>
          </p:nvPr>
        </p:nvSpPr>
        <p:spPr>
          <a:xfrm>
            <a:off x="1219199" y="3200402"/>
            <a:ext cx="21945601" cy="9052002"/>
          </a:xfrm>
          <a:prstGeom prst="rect">
            <a:avLst/>
          </a:prstGeom>
        </p:spPr>
        <p:txBody>
          <a:bodyPr lIns="243799" tIns="243799" rIns="243799" bIns="243799">
            <a:normAutofit/>
          </a:bodyPr>
          <a:lstStyle>
            <a:lvl1pPr marL="1158875" indent="-1133475">
              <a:spcBef>
                <a:spcPts val="1600"/>
              </a:spcBef>
              <a:buClr>
                <a:srgbClr val="000000"/>
              </a:buClr>
              <a:buSzPts val="8400"/>
              <a:defRPr sz="8400"/>
            </a:lvl1pPr>
            <a:lvl2pPr marL="1727200" indent="-1219200">
              <a:spcBef>
                <a:spcPts val="1600"/>
              </a:spcBef>
              <a:buClr>
                <a:srgbClr val="000000"/>
              </a:buClr>
              <a:buSzPts val="8400"/>
              <a:buChar char="–"/>
              <a:defRPr sz="8400"/>
            </a:lvl2pPr>
            <a:lvl3pPr marL="2324100" indent="-1333500">
              <a:spcBef>
                <a:spcPts val="1600"/>
              </a:spcBef>
              <a:buClr>
                <a:srgbClr val="000000"/>
              </a:buClr>
              <a:buSzPts val="8400"/>
              <a:defRPr sz="8400"/>
            </a:lvl3pPr>
            <a:lvl4pPr marL="2966720" indent="-1493520">
              <a:spcBef>
                <a:spcPts val="1600"/>
              </a:spcBef>
              <a:buClr>
                <a:srgbClr val="000000"/>
              </a:buClr>
              <a:buSzPts val="8400"/>
              <a:buChar char="–"/>
              <a:defRPr sz="8400"/>
            </a:lvl4pPr>
            <a:lvl5pPr marL="3423920" indent="-1493520">
              <a:spcBef>
                <a:spcPts val="1600"/>
              </a:spcBef>
              <a:buClr>
                <a:srgbClr val="000000"/>
              </a:buClr>
              <a:buSzPts val="8400"/>
              <a:buChar char="»"/>
              <a:defRPr sz="8400"/>
            </a:lvl5pPr>
          </a:lstStyle>
          <a:p>
            <a:r>
              <a:t>Brödtext nivå ett</a:t>
            </a:r>
          </a:p>
          <a:p>
            <a:pPr lvl="1"/>
            <a:r>
              <a:t>Brödtext nivå två</a:t>
            </a:r>
          </a:p>
          <a:p>
            <a:pPr lvl="2"/>
            <a:r>
              <a:t>Brödtext nivå tre</a:t>
            </a:r>
          </a:p>
          <a:p>
            <a:pPr lvl="3"/>
            <a:r>
              <a:t>Brödtext nivå fyra</a:t>
            </a:r>
          </a:p>
          <a:p>
            <a:pPr lvl="4"/>
            <a:r>
              <a:t>Brödtext nivå fem</a:t>
            </a:r>
          </a:p>
        </p:txBody>
      </p:sp>
      <p:sp>
        <p:nvSpPr>
          <p:cNvPr id="197" name="Diabildsnummer"/>
          <p:cNvSpPr txBox="1">
            <a:spLocks noGrp="1"/>
          </p:cNvSpPr>
          <p:nvPr>
            <p:ph type="sldNum" sz="quarter" idx="2"/>
          </p:nvPr>
        </p:nvSpPr>
        <p:spPr>
          <a:xfrm>
            <a:off x="17475200" y="12712704"/>
            <a:ext cx="874368" cy="993034"/>
          </a:xfrm>
          <a:prstGeom prst="rect">
            <a:avLst/>
          </a:prstGeom>
        </p:spPr>
        <p:txBody>
          <a:bodyPr lIns="121866" tIns="121866" rIns="121866" bIns="121866" anchor="t"/>
          <a:lstStyle>
            <a:lvl1pPr algn="l">
              <a:defRPr sz="4800"/>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Foto - Horisontellt">
    <p:spTree>
      <p:nvGrpSpPr>
        <p:cNvPr id="1" name=""/>
        <p:cNvGrpSpPr/>
        <p:nvPr/>
      </p:nvGrpSpPr>
      <p:grpSpPr>
        <a:xfrm>
          <a:off x="0" y="0"/>
          <a:ext cx="0" cy="0"/>
          <a:chOff x="0" y="0"/>
          <a:chExt cx="0" cy="0"/>
        </a:xfrm>
      </p:grpSpPr>
      <p:sp>
        <p:nvSpPr>
          <p:cNvPr id="215" name="Bild"/>
          <p:cNvSpPr>
            <a:spLocks noGrp="1"/>
          </p:cNvSpPr>
          <p:nvPr>
            <p:ph type="pic" idx="21"/>
          </p:nvPr>
        </p:nvSpPr>
        <p:spPr>
          <a:xfrm>
            <a:off x="3124199" y="-38101"/>
            <a:ext cx="18135601" cy="12096699"/>
          </a:xfrm>
          <a:prstGeom prst="rect">
            <a:avLst/>
          </a:prstGeom>
          <a:ln w="12700"/>
        </p:spPr>
        <p:txBody>
          <a:bodyPr lIns="91439" tIns="45719" rIns="91439" bIns="45719"/>
          <a:lstStyle/>
          <a:p>
            <a:endParaRPr/>
          </a:p>
        </p:txBody>
      </p:sp>
      <p:sp>
        <p:nvSpPr>
          <p:cNvPr id="216" name="Titeltext"/>
          <p:cNvSpPr txBox="1">
            <a:spLocks noGrp="1"/>
          </p:cNvSpPr>
          <p:nvPr>
            <p:ph type="title"/>
          </p:nvPr>
        </p:nvSpPr>
        <p:spPr>
          <a:xfrm>
            <a:off x="634999" y="9512300"/>
            <a:ext cx="23114001" cy="2006600"/>
          </a:xfrm>
          <a:prstGeom prst="rect">
            <a:avLst/>
          </a:prstGeom>
        </p:spPr>
        <p:txBody>
          <a:bodyPr lIns="50800" tIns="50800" rIns="50800" bIns="50800" anchor="b"/>
          <a:lstStyle>
            <a:lvl1pPr algn="ctr" defTabSz="825500">
              <a:defRPr sz="11200">
                <a:solidFill>
                  <a:srgbClr val="000000"/>
                </a:solidFill>
                <a:latin typeface="Helvetica Neue Medium"/>
                <a:ea typeface="Helvetica Neue Medium"/>
                <a:cs typeface="Helvetica Neue Medium"/>
                <a:sym typeface="Helvetica Neue Medium"/>
              </a:defRPr>
            </a:lvl1pPr>
          </a:lstStyle>
          <a:p>
            <a:r>
              <a:t>Titeltext</a:t>
            </a:r>
          </a:p>
        </p:txBody>
      </p:sp>
      <p:sp>
        <p:nvSpPr>
          <p:cNvPr id="217" name="Brödtext nivå ett…"/>
          <p:cNvSpPr txBox="1">
            <a:spLocks noGrp="1"/>
          </p:cNvSpPr>
          <p:nvPr>
            <p:ph type="body" sz="quarter" idx="1"/>
          </p:nvPr>
        </p:nvSpPr>
        <p:spPr>
          <a:xfrm>
            <a:off x="634999" y="11442700"/>
            <a:ext cx="23114001" cy="1587500"/>
          </a:xfrm>
          <a:prstGeom prst="rect">
            <a:avLst/>
          </a:prstGeom>
        </p:spPr>
        <p:txBody>
          <a:bodyPr lIns="50800" tIns="50800" rIns="50800" bIns="50800">
            <a:normAutofit/>
          </a:bodyPr>
          <a:lstStyle>
            <a:lvl1pPr marL="0" indent="0" algn="ctr" defTabSz="825500">
              <a:spcBef>
                <a:spcPts val="0"/>
              </a:spcBef>
              <a:buClrTx/>
              <a:buSzTx/>
              <a:buFontTx/>
              <a:buNone/>
              <a:defRPr>
                <a:latin typeface="Helvetica Neue"/>
                <a:ea typeface="Helvetica Neue"/>
                <a:cs typeface="Helvetica Neue"/>
                <a:sym typeface="Helvetica Neue"/>
              </a:defRPr>
            </a:lvl1pPr>
            <a:lvl2pPr marL="0" indent="0" algn="ctr" defTabSz="825500">
              <a:spcBef>
                <a:spcPts val="0"/>
              </a:spcBef>
              <a:buClrTx/>
              <a:buSzTx/>
              <a:buFontTx/>
              <a:buNone/>
              <a:defRPr>
                <a:latin typeface="Helvetica Neue"/>
                <a:ea typeface="Helvetica Neue"/>
                <a:cs typeface="Helvetica Neue"/>
                <a:sym typeface="Helvetica Neue"/>
              </a:defRPr>
            </a:lvl2pPr>
            <a:lvl3pPr marL="0" indent="0" algn="ctr" defTabSz="825500">
              <a:spcBef>
                <a:spcPts val="0"/>
              </a:spcBef>
              <a:buClrTx/>
              <a:buSzTx/>
              <a:buFontTx/>
              <a:buNone/>
              <a:defRPr>
                <a:latin typeface="Helvetica Neue"/>
                <a:ea typeface="Helvetica Neue"/>
                <a:cs typeface="Helvetica Neue"/>
                <a:sym typeface="Helvetica Neue"/>
              </a:defRPr>
            </a:lvl3pPr>
            <a:lvl4pPr marL="0" indent="0" algn="ctr" defTabSz="825500">
              <a:spcBef>
                <a:spcPts val="0"/>
              </a:spcBef>
              <a:buClrTx/>
              <a:buSzTx/>
              <a:buFontTx/>
              <a:buNone/>
              <a:defRPr>
                <a:latin typeface="Helvetica Neue"/>
                <a:ea typeface="Helvetica Neue"/>
                <a:cs typeface="Helvetica Neue"/>
                <a:sym typeface="Helvetica Neue"/>
              </a:defRPr>
            </a:lvl4pPr>
            <a:lvl5pPr marL="0" indent="0" algn="ctr" defTabSz="825500">
              <a:spcBef>
                <a:spcPts val="0"/>
              </a:spcBef>
              <a:buClrTx/>
              <a:buSzTx/>
              <a:buFontTx/>
              <a:buNone/>
              <a:defRPr>
                <a:latin typeface="Helvetica Neue"/>
                <a:ea typeface="Helvetica Neue"/>
                <a:cs typeface="Helvetica Neue"/>
                <a:sym typeface="Helvetica Neue"/>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218" name="Diabildsnummer"/>
          <p:cNvSpPr txBox="1">
            <a:spLocks noGrp="1"/>
          </p:cNvSpPr>
          <p:nvPr>
            <p:ph type="sldNum" sz="quarter" idx="2"/>
          </p:nvPr>
        </p:nvSpPr>
        <p:spPr>
          <a:xfrm>
            <a:off x="11959031" y="13081000"/>
            <a:ext cx="453238" cy="461059"/>
          </a:xfrm>
          <a:prstGeom prst="rect">
            <a:avLst/>
          </a:prstGeom>
        </p:spPr>
        <p:txBody>
          <a:bodyPr lIns="50800" tIns="50800" rIns="50800" bIns="50800" anchor="t"/>
          <a:lstStyle>
            <a:lvl1pPr algn="ctr" defTabSz="825500">
              <a:defRPr sz="24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4_Rubrik och punktlista + kapitelmärkning">
    <p:spTree>
      <p:nvGrpSpPr>
        <p:cNvPr id="1" name=""/>
        <p:cNvGrpSpPr/>
        <p:nvPr/>
      </p:nvGrpSpPr>
      <p:grpSpPr>
        <a:xfrm>
          <a:off x="0" y="0"/>
          <a:ext cx="0" cy="0"/>
          <a:chOff x="0" y="0"/>
          <a:chExt cx="0" cy="0"/>
        </a:xfrm>
      </p:grpSpPr>
      <p:pic>
        <p:nvPicPr>
          <p:cNvPr id="225" name="Bildobjekt 5" descr="Bildobjekt 5"/>
          <p:cNvPicPr>
            <a:picLocks noChangeAspect="1"/>
          </p:cNvPicPr>
          <p:nvPr/>
        </p:nvPicPr>
        <p:blipFill>
          <a:blip r:embed="rId2"/>
          <a:stretch>
            <a:fillRect/>
          </a:stretch>
        </p:blipFill>
        <p:spPr>
          <a:xfrm>
            <a:off x="18719009" y="12015182"/>
            <a:ext cx="3840429" cy="869324"/>
          </a:xfrm>
          <a:prstGeom prst="rect">
            <a:avLst/>
          </a:prstGeom>
          <a:ln w="12700">
            <a:miter lim="400000"/>
          </a:ln>
        </p:spPr>
      </p:pic>
      <p:sp>
        <p:nvSpPr>
          <p:cNvPr id="226" name="Titeltext"/>
          <p:cNvSpPr txBox="1">
            <a:spLocks noGrp="1"/>
          </p:cNvSpPr>
          <p:nvPr>
            <p:ph type="title"/>
          </p:nvPr>
        </p:nvSpPr>
        <p:spPr>
          <a:xfrm>
            <a:off x="2030839" y="1530349"/>
            <a:ext cx="20544373" cy="1567110"/>
          </a:xfrm>
          <a:prstGeom prst="rect">
            <a:avLst/>
          </a:prstGeom>
        </p:spPr>
        <p:txBody>
          <a:bodyPr lIns="121918" tIns="121918" rIns="121918" bIns="121918"/>
          <a:lstStyle>
            <a:lvl1pPr>
              <a:defRPr sz="8000">
                <a:solidFill>
                  <a:schemeClr val="accent1"/>
                </a:solidFill>
              </a:defRPr>
            </a:lvl1pPr>
          </a:lstStyle>
          <a:p>
            <a:r>
              <a:t>Titeltext</a:t>
            </a:r>
          </a:p>
        </p:txBody>
      </p:sp>
      <p:sp>
        <p:nvSpPr>
          <p:cNvPr id="227" name="Brödtext nivå ett…"/>
          <p:cNvSpPr txBox="1">
            <a:spLocks noGrp="1"/>
          </p:cNvSpPr>
          <p:nvPr>
            <p:ph type="body" idx="1"/>
          </p:nvPr>
        </p:nvSpPr>
        <p:spPr>
          <a:xfrm>
            <a:off x="2001910" y="3546476"/>
            <a:ext cx="20544371" cy="6959930"/>
          </a:xfrm>
          <a:prstGeom prst="rect">
            <a:avLst/>
          </a:prstGeom>
        </p:spPr>
        <p:txBody>
          <a:bodyPr lIns="121918" tIns="121918" rIns="121918" bIns="121918">
            <a:normAutofit/>
          </a:bodyPr>
          <a:lstStyle>
            <a:lvl1pPr marL="822960" indent="-822960">
              <a:defRPr sz="4800"/>
            </a:lvl1pPr>
            <a:lvl2pPr marL="1219200" indent="-762000">
              <a:defRPr sz="4800"/>
            </a:lvl2pPr>
            <a:lvl3pPr marL="1600200" indent="-685800">
              <a:defRPr sz="4800"/>
            </a:lvl3pPr>
            <a:lvl4pPr marL="2155370" indent="-783770">
              <a:defRPr sz="4800"/>
            </a:lvl4pPr>
            <a:lvl5pPr marL="2743200" indent="-914400">
              <a:defRPr sz="4800"/>
            </a:lvl5pPr>
          </a:lstStyle>
          <a:p>
            <a:r>
              <a:t>Brödtext nivå ett</a:t>
            </a:r>
          </a:p>
          <a:p>
            <a:pPr lvl="1"/>
            <a:r>
              <a:t>Brödtext nivå två</a:t>
            </a:r>
          </a:p>
          <a:p>
            <a:pPr lvl="2"/>
            <a:r>
              <a:t>Brödtext nivå tre</a:t>
            </a:r>
          </a:p>
          <a:p>
            <a:pPr lvl="3"/>
            <a:r>
              <a:t>Brödtext nivå fyra</a:t>
            </a:r>
          </a:p>
          <a:p>
            <a:pPr lvl="4"/>
            <a:r>
              <a:t>Brödtext nivå fem</a:t>
            </a:r>
          </a:p>
        </p:txBody>
      </p:sp>
      <p:pic>
        <p:nvPicPr>
          <p:cNvPr id="228" name="EU_flagga_EurSocfond_cmyk arial_700.jpeg" descr="EU_flagga_EurSocfond_cmyk arial_700.jpeg"/>
          <p:cNvPicPr>
            <a:picLocks noChangeAspect="1"/>
          </p:cNvPicPr>
          <p:nvPr/>
        </p:nvPicPr>
        <p:blipFill>
          <a:blip r:embed="rId3"/>
          <a:stretch>
            <a:fillRect/>
          </a:stretch>
        </p:blipFill>
        <p:spPr>
          <a:xfrm>
            <a:off x="16831318" y="11916232"/>
            <a:ext cx="1490699" cy="1390635"/>
          </a:xfrm>
          <a:prstGeom prst="rect">
            <a:avLst/>
          </a:prstGeom>
          <a:ln w="12700">
            <a:miter lim="400000"/>
          </a:ln>
        </p:spPr>
      </p:pic>
      <p:sp>
        <p:nvSpPr>
          <p:cNvPr id="229" name="Diabildsnummer"/>
          <p:cNvSpPr txBox="1">
            <a:spLocks noGrp="1"/>
          </p:cNvSpPr>
          <p:nvPr>
            <p:ph type="sldNum" sz="quarter" idx="2"/>
          </p:nvPr>
        </p:nvSpPr>
        <p:spPr>
          <a:xfrm>
            <a:off x="16806705" y="12343131"/>
            <a:ext cx="668495" cy="739139"/>
          </a:xfrm>
          <a:prstGeom prst="rect">
            <a:avLst/>
          </a:prstGeom>
        </p:spPr>
        <p:txBody>
          <a:bodyPr lIns="121918" tIns="121918" rIns="121918" bIns="121918"/>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_Titel och undertitel">
    <p:spTree>
      <p:nvGrpSpPr>
        <p:cNvPr id="1" name=""/>
        <p:cNvGrpSpPr/>
        <p:nvPr/>
      </p:nvGrpSpPr>
      <p:grpSpPr>
        <a:xfrm>
          <a:off x="0" y="0"/>
          <a:ext cx="0" cy="0"/>
          <a:chOff x="0" y="0"/>
          <a:chExt cx="0" cy="0"/>
        </a:xfrm>
      </p:grpSpPr>
      <p:sp>
        <p:nvSpPr>
          <p:cNvPr id="236" name="Titeltext"/>
          <p:cNvSpPr txBox="1">
            <a:spLocks noGrp="1"/>
          </p:cNvSpPr>
          <p:nvPr>
            <p:ph type="title"/>
          </p:nvPr>
        </p:nvSpPr>
        <p:spPr>
          <a:xfrm>
            <a:off x="1778000" y="2298700"/>
            <a:ext cx="20828000" cy="4648200"/>
          </a:xfrm>
          <a:prstGeom prst="rect">
            <a:avLst/>
          </a:prstGeom>
        </p:spPr>
        <p:txBody>
          <a:bodyPr lIns="50800" tIns="50800" rIns="50800" bIns="50800" anchor="b"/>
          <a:lstStyle>
            <a:lvl1pPr algn="ctr" defTabSz="825500">
              <a:defRPr sz="11200">
                <a:solidFill>
                  <a:srgbClr val="000000"/>
                </a:solidFill>
                <a:latin typeface="Helvetica Neue Medium"/>
                <a:ea typeface="Helvetica Neue Medium"/>
                <a:cs typeface="Helvetica Neue Medium"/>
                <a:sym typeface="Helvetica Neue Medium"/>
              </a:defRPr>
            </a:lvl1pPr>
          </a:lstStyle>
          <a:p>
            <a:r>
              <a:t>Titeltext</a:t>
            </a:r>
          </a:p>
        </p:txBody>
      </p:sp>
      <p:sp>
        <p:nvSpPr>
          <p:cNvPr id="237" name="Brödtext nivå ett…"/>
          <p:cNvSpPr txBox="1">
            <a:spLocks noGrp="1"/>
          </p:cNvSpPr>
          <p:nvPr>
            <p:ph type="body" sz="quarter" idx="1"/>
          </p:nvPr>
        </p:nvSpPr>
        <p:spPr>
          <a:xfrm>
            <a:off x="1778000" y="7073900"/>
            <a:ext cx="20828000" cy="1587500"/>
          </a:xfrm>
          <a:prstGeom prst="rect">
            <a:avLst/>
          </a:prstGeom>
        </p:spPr>
        <p:txBody>
          <a:bodyPr lIns="50800" tIns="50800" rIns="50800" bIns="50800">
            <a:normAutofit/>
          </a:bodyPr>
          <a:lstStyle>
            <a:lvl1pPr marL="0" indent="0" algn="ctr" defTabSz="825500">
              <a:spcBef>
                <a:spcPts val="0"/>
              </a:spcBef>
              <a:buClrTx/>
              <a:buSzTx/>
              <a:buFontTx/>
              <a:buNone/>
              <a:defRPr sz="5400">
                <a:latin typeface="Helvetica Neue"/>
                <a:ea typeface="Helvetica Neue"/>
                <a:cs typeface="Helvetica Neue"/>
                <a:sym typeface="Helvetica Neue"/>
              </a:defRPr>
            </a:lvl1pPr>
            <a:lvl2pPr marL="0" indent="0" algn="ctr" defTabSz="825500">
              <a:spcBef>
                <a:spcPts val="0"/>
              </a:spcBef>
              <a:buClrTx/>
              <a:buSzTx/>
              <a:buFontTx/>
              <a:buNone/>
              <a:defRPr sz="5400">
                <a:latin typeface="Helvetica Neue"/>
                <a:ea typeface="Helvetica Neue"/>
                <a:cs typeface="Helvetica Neue"/>
                <a:sym typeface="Helvetica Neue"/>
              </a:defRPr>
            </a:lvl2pPr>
            <a:lvl3pPr marL="0" indent="0" algn="ctr" defTabSz="825500">
              <a:spcBef>
                <a:spcPts val="0"/>
              </a:spcBef>
              <a:buClrTx/>
              <a:buSzTx/>
              <a:buFontTx/>
              <a:buNone/>
              <a:defRPr sz="5400">
                <a:latin typeface="Helvetica Neue"/>
                <a:ea typeface="Helvetica Neue"/>
                <a:cs typeface="Helvetica Neue"/>
                <a:sym typeface="Helvetica Neue"/>
              </a:defRPr>
            </a:lvl3pPr>
            <a:lvl4pPr marL="0" indent="0" algn="ctr" defTabSz="825500">
              <a:spcBef>
                <a:spcPts val="0"/>
              </a:spcBef>
              <a:buClrTx/>
              <a:buSzTx/>
              <a:buFontTx/>
              <a:buNone/>
              <a:defRPr sz="5400">
                <a:latin typeface="Helvetica Neue"/>
                <a:ea typeface="Helvetica Neue"/>
                <a:cs typeface="Helvetica Neue"/>
                <a:sym typeface="Helvetica Neue"/>
              </a:defRPr>
            </a:lvl4pPr>
            <a:lvl5pPr marL="0" indent="0" algn="ctr" defTabSz="825500">
              <a:spcBef>
                <a:spcPts val="0"/>
              </a:spcBef>
              <a:buClrTx/>
              <a:buSzTx/>
              <a:buFontTx/>
              <a:buNone/>
              <a:defRPr sz="5400">
                <a:latin typeface="Helvetica Neue"/>
                <a:ea typeface="Helvetica Neue"/>
                <a:cs typeface="Helvetica Neue"/>
                <a:sym typeface="Helvetica Neue"/>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238" name="Diabildsnummer"/>
          <p:cNvSpPr txBox="1">
            <a:spLocks noGrp="1"/>
          </p:cNvSpPr>
          <p:nvPr>
            <p:ph type="sldNum" sz="quarter" idx="2"/>
          </p:nvPr>
        </p:nvSpPr>
        <p:spPr>
          <a:xfrm>
            <a:off x="11959031" y="13081000"/>
            <a:ext cx="453238" cy="461059"/>
          </a:xfrm>
          <a:prstGeom prst="rect">
            <a:avLst/>
          </a:prstGeom>
        </p:spPr>
        <p:txBody>
          <a:bodyPr lIns="50800" tIns="50800" rIns="50800" bIns="50800" anchor="t"/>
          <a:lstStyle>
            <a:lvl1pPr algn="ctr" defTabSz="825500">
              <a:defRPr sz="24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el - Upptill">
    <p:spTree>
      <p:nvGrpSpPr>
        <p:cNvPr id="1" name=""/>
        <p:cNvGrpSpPr/>
        <p:nvPr/>
      </p:nvGrpSpPr>
      <p:grpSpPr>
        <a:xfrm>
          <a:off x="0" y="0"/>
          <a:ext cx="0" cy="0"/>
          <a:chOff x="0" y="0"/>
          <a:chExt cx="0" cy="0"/>
        </a:xfrm>
      </p:grpSpPr>
      <p:sp>
        <p:nvSpPr>
          <p:cNvPr id="245" name="Titeltext"/>
          <p:cNvSpPr txBox="1">
            <a:spLocks noGrp="1"/>
          </p:cNvSpPr>
          <p:nvPr>
            <p:ph type="title"/>
          </p:nvPr>
        </p:nvSpPr>
        <p:spPr>
          <a:xfrm>
            <a:off x="4387453" y="625078"/>
            <a:ext cx="15609094" cy="3036094"/>
          </a:xfrm>
          <a:prstGeom prst="rect">
            <a:avLst/>
          </a:prstGeom>
        </p:spPr>
        <p:txBody>
          <a:bodyPr lIns="71437" tIns="71437" rIns="71437" bIns="71437"/>
          <a:lstStyle>
            <a:lvl1pPr algn="ctr" defTabSz="821531">
              <a:defRPr sz="11200">
                <a:solidFill>
                  <a:srgbClr val="000000"/>
                </a:solidFill>
                <a:latin typeface="Helvetica Light"/>
                <a:ea typeface="Helvetica Light"/>
                <a:cs typeface="Helvetica Light"/>
                <a:sym typeface="Helvetica Light"/>
              </a:defRPr>
            </a:lvl1pPr>
          </a:lstStyle>
          <a:p>
            <a:r>
              <a:t>Titeltext</a:t>
            </a:r>
          </a:p>
        </p:txBody>
      </p:sp>
      <p:sp>
        <p:nvSpPr>
          <p:cNvPr id="246" name="Diabildsnummer"/>
          <p:cNvSpPr txBox="1">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sz="240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2_Titel och punkter">
    <p:spTree>
      <p:nvGrpSpPr>
        <p:cNvPr id="1" name=""/>
        <p:cNvGrpSpPr/>
        <p:nvPr/>
      </p:nvGrpSpPr>
      <p:grpSpPr>
        <a:xfrm>
          <a:off x="0" y="0"/>
          <a:ext cx="0" cy="0"/>
          <a:chOff x="0" y="0"/>
          <a:chExt cx="0" cy="0"/>
        </a:xfrm>
      </p:grpSpPr>
      <p:sp>
        <p:nvSpPr>
          <p:cNvPr id="253" name="Titeltext"/>
          <p:cNvSpPr txBox="1">
            <a:spLocks noGrp="1"/>
          </p:cNvSpPr>
          <p:nvPr>
            <p:ph type="title"/>
          </p:nvPr>
        </p:nvSpPr>
        <p:spPr>
          <a:xfrm>
            <a:off x="4387453" y="625078"/>
            <a:ext cx="15609094" cy="3036094"/>
          </a:xfrm>
          <a:prstGeom prst="rect">
            <a:avLst/>
          </a:prstGeom>
        </p:spPr>
        <p:txBody>
          <a:bodyPr lIns="71437" tIns="71437" rIns="71437" bIns="71437"/>
          <a:lstStyle>
            <a:lvl1pPr algn="ctr" defTabSz="821531">
              <a:defRPr sz="11200">
                <a:solidFill>
                  <a:srgbClr val="000000"/>
                </a:solidFill>
                <a:latin typeface="Helvetica Light"/>
                <a:ea typeface="Helvetica Light"/>
                <a:cs typeface="Helvetica Light"/>
                <a:sym typeface="Helvetica Light"/>
              </a:defRPr>
            </a:lvl1pPr>
          </a:lstStyle>
          <a:p>
            <a:r>
              <a:t>Titeltext</a:t>
            </a:r>
          </a:p>
        </p:txBody>
      </p:sp>
      <p:sp>
        <p:nvSpPr>
          <p:cNvPr id="254" name="Brödtext nivå ett…"/>
          <p:cNvSpPr txBox="1">
            <a:spLocks noGrp="1"/>
          </p:cNvSpPr>
          <p:nvPr>
            <p:ph type="body" idx="1"/>
          </p:nvPr>
        </p:nvSpPr>
        <p:spPr>
          <a:xfrm>
            <a:off x="4387453" y="3661171"/>
            <a:ext cx="15609094" cy="8840392"/>
          </a:xfrm>
          <a:prstGeom prst="rect">
            <a:avLst/>
          </a:prstGeom>
        </p:spPr>
        <p:txBody>
          <a:bodyPr lIns="71437" tIns="71437" rIns="71437" bIns="71437" anchor="ctr">
            <a:normAutofit/>
          </a:bodyPr>
          <a:lstStyle>
            <a:lvl1pPr marL="617361" indent="-617361" defTabSz="821531">
              <a:spcBef>
                <a:spcPts val="5900"/>
              </a:spcBef>
              <a:buClrTx/>
              <a:buSzPct val="75000"/>
              <a:buFontTx/>
              <a:defRPr sz="5000">
                <a:latin typeface="Helvetica Light"/>
                <a:ea typeface="Helvetica Light"/>
                <a:cs typeface="Helvetica Light"/>
                <a:sym typeface="Helvetica Light"/>
              </a:defRPr>
            </a:lvl1pPr>
            <a:lvl2pPr marL="1061861" indent="-617361" defTabSz="821531">
              <a:spcBef>
                <a:spcPts val="5900"/>
              </a:spcBef>
              <a:buClrTx/>
              <a:buSzPct val="75000"/>
              <a:buFontTx/>
              <a:defRPr sz="5000">
                <a:latin typeface="Helvetica Light"/>
                <a:ea typeface="Helvetica Light"/>
                <a:cs typeface="Helvetica Light"/>
                <a:sym typeface="Helvetica Light"/>
              </a:defRPr>
            </a:lvl2pPr>
            <a:lvl3pPr marL="1506361" indent="-617361" defTabSz="821531">
              <a:spcBef>
                <a:spcPts val="5900"/>
              </a:spcBef>
              <a:buClrTx/>
              <a:buSzPct val="75000"/>
              <a:buFontTx/>
              <a:defRPr sz="5000">
                <a:latin typeface="Helvetica Light"/>
                <a:ea typeface="Helvetica Light"/>
                <a:cs typeface="Helvetica Light"/>
                <a:sym typeface="Helvetica Light"/>
              </a:defRPr>
            </a:lvl3pPr>
            <a:lvl4pPr marL="1950861" indent="-617361" defTabSz="821531">
              <a:spcBef>
                <a:spcPts val="5900"/>
              </a:spcBef>
              <a:buClrTx/>
              <a:buSzPct val="75000"/>
              <a:buFontTx/>
              <a:defRPr sz="5000">
                <a:latin typeface="Helvetica Light"/>
                <a:ea typeface="Helvetica Light"/>
                <a:cs typeface="Helvetica Light"/>
                <a:sym typeface="Helvetica Light"/>
              </a:defRPr>
            </a:lvl4pPr>
            <a:lvl5pPr marL="2395361" indent="-617361" defTabSz="821531">
              <a:spcBef>
                <a:spcPts val="5900"/>
              </a:spcBef>
              <a:buClrTx/>
              <a:buSzPct val="75000"/>
              <a:buFontTx/>
              <a:defRPr sz="5000">
                <a:latin typeface="Helvetica Light"/>
                <a:ea typeface="Helvetica Light"/>
                <a:cs typeface="Helvetica Light"/>
                <a:sym typeface="Helvetica Light"/>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255" name="Diabildsnummer"/>
          <p:cNvSpPr txBox="1">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sz="240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Rubrik på Bild">
    <p:spTree>
      <p:nvGrpSpPr>
        <p:cNvPr id="1" name=""/>
        <p:cNvGrpSpPr/>
        <p:nvPr/>
      </p:nvGrpSpPr>
      <p:grpSpPr>
        <a:xfrm>
          <a:off x="0" y="0"/>
          <a:ext cx="0" cy="0"/>
          <a:chOff x="0" y="0"/>
          <a:chExt cx="0" cy="0"/>
        </a:xfrm>
      </p:grpSpPr>
      <p:pic>
        <p:nvPicPr>
          <p:cNvPr id="22" name="Bildobjekt 5" descr="Bildobjekt 5"/>
          <p:cNvPicPr>
            <a:picLocks noChangeAspect="1"/>
          </p:cNvPicPr>
          <p:nvPr/>
        </p:nvPicPr>
        <p:blipFill>
          <a:blip r:embed="rId2"/>
          <a:stretch>
            <a:fillRect/>
          </a:stretch>
        </p:blipFill>
        <p:spPr>
          <a:xfrm>
            <a:off x="18719010" y="12015181"/>
            <a:ext cx="3840428" cy="869324"/>
          </a:xfrm>
          <a:prstGeom prst="rect">
            <a:avLst/>
          </a:prstGeom>
          <a:ln w="12700">
            <a:miter lim="400000"/>
          </a:ln>
        </p:spPr>
      </p:pic>
      <p:pic>
        <p:nvPicPr>
          <p:cNvPr id="23" name="Bildobjekt 3" descr="Bildobjekt 3"/>
          <p:cNvPicPr>
            <a:picLocks noChangeAspect="1"/>
          </p:cNvPicPr>
          <p:nvPr/>
        </p:nvPicPr>
        <p:blipFill>
          <a:blip r:embed="rId3"/>
          <a:stretch>
            <a:fillRect/>
          </a:stretch>
        </p:blipFill>
        <p:spPr>
          <a:xfrm>
            <a:off x="-1" y="-1"/>
            <a:ext cx="24384001" cy="11180236"/>
          </a:xfrm>
          <a:prstGeom prst="rect">
            <a:avLst/>
          </a:prstGeom>
          <a:ln w="12700">
            <a:miter lim="400000"/>
          </a:ln>
        </p:spPr>
      </p:pic>
      <p:sp>
        <p:nvSpPr>
          <p:cNvPr id="24" name="Platshållare för bild 4"/>
          <p:cNvSpPr>
            <a:spLocks noGrp="1"/>
          </p:cNvSpPr>
          <p:nvPr>
            <p:ph type="pic" idx="21"/>
          </p:nvPr>
        </p:nvSpPr>
        <p:spPr>
          <a:xfrm>
            <a:off x="-1" y="2"/>
            <a:ext cx="24384001" cy="11180233"/>
          </a:xfrm>
          <a:prstGeom prst="rect">
            <a:avLst/>
          </a:prstGeom>
          <a:ln w="12700"/>
        </p:spPr>
        <p:txBody>
          <a:bodyPr lIns="91439" tIns="45719" rIns="91439" bIns="45719"/>
          <a:lstStyle/>
          <a:p>
            <a:endParaRPr/>
          </a:p>
        </p:txBody>
      </p:sp>
      <p:sp>
        <p:nvSpPr>
          <p:cNvPr id="25" name="Titeltext"/>
          <p:cNvSpPr txBox="1">
            <a:spLocks noGrp="1"/>
          </p:cNvSpPr>
          <p:nvPr>
            <p:ph type="title"/>
          </p:nvPr>
        </p:nvSpPr>
        <p:spPr>
          <a:xfrm>
            <a:off x="2033463" y="3114677"/>
            <a:ext cx="20544372" cy="2016225"/>
          </a:xfrm>
          <a:prstGeom prst="rect">
            <a:avLst/>
          </a:prstGeom>
        </p:spPr>
        <p:txBody>
          <a:bodyPr/>
          <a:lstStyle/>
          <a:p>
            <a:r>
              <a:t>Titeltext</a:t>
            </a:r>
          </a:p>
        </p:txBody>
      </p:sp>
      <p:pic>
        <p:nvPicPr>
          <p:cNvPr id="26" name="EU_flagga_EurSocfond_cmyk arial_700.jpeg" descr="EU_flagga_EurSocfond_cmyk arial_700.jpeg"/>
          <p:cNvPicPr>
            <a:picLocks noChangeAspect="1"/>
          </p:cNvPicPr>
          <p:nvPr/>
        </p:nvPicPr>
        <p:blipFill>
          <a:blip r:embed="rId4"/>
          <a:stretch>
            <a:fillRect/>
          </a:stretch>
        </p:blipFill>
        <p:spPr>
          <a:xfrm>
            <a:off x="16831318" y="11916232"/>
            <a:ext cx="1490699" cy="1390635"/>
          </a:xfrm>
          <a:prstGeom prst="rect">
            <a:avLst/>
          </a:prstGeom>
          <a:ln w="12700">
            <a:miter lim="400000"/>
          </a:ln>
        </p:spPr>
      </p:pic>
      <p:sp>
        <p:nvSpPr>
          <p:cNvPr id="2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1_Default">
    <p:bg>
      <p:bgPr>
        <a:solidFill>
          <a:srgbClr val="000000"/>
        </a:solidFill>
        <a:effectLst/>
      </p:bgPr>
    </p:bg>
    <p:spTree>
      <p:nvGrpSpPr>
        <p:cNvPr id="1" name=""/>
        <p:cNvGrpSpPr/>
        <p:nvPr/>
      </p:nvGrpSpPr>
      <p:grpSpPr>
        <a:xfrm>
          <a:off x="0" y="0"/>
          <a:ext cx="0" cy="0"/>
          <a:chOff x="0" y="0"/>
          <a:chExt cx="0" cy="0"/>
        </a:xfrm>
      </p:grpSpPr>
      <p:pic>
        <p:nvPicPr>
          <p:cNvPr id="262" name="image.png" descr="image.png"/>
          <p:cNvPicPr>
            <a:picLocks noChangeAspect="1"/>
          </p:cNvPicPr>
          <p:nvPr/>
        </p:nvPicPr>
        <p:blipFill>
          <a:blip r:embed="rId2"/>
          <a:stretch>
            <a:fillRect/>
          </a:stretch>
        </p:blipFill>
        <p:spPr>
          <a:xfrm>
            <a:off x="10105705" y="11126390"/>
            <a:ext cx="14091048" cy="2357439"/>
          </a:xfrm>
          <a:prstGeom prst="rect">
            <a:avLst/>
          </a:prstGeom>
          <a:ln w="25400">
            <a:miter lim="400000"/>
          </a:ln>
          <a:effectLst>
            <a:outerShdw dist="12700" dir="5400000" rotWithShape="0">
              <a:srgbClr val="000000"/>
            </a:outerShdw>
          </a:effectLst>
        </p:spPr>
      </p:pic>
      <p:sp>
        <p:nvSpPr>
          <p:cNvPr id="263" name="Diabildsnummer"/>
          <p:cNvSpPr txBox="1">
            <a:spLocks noGrp="1"/>
          </p:cNvSpPr>
          <p:nvPr>
            <p:ph type="sldNum" sz="quarter" idx="2"/>
          </p:nvPr>
        </p:nvSpPr>
        <p:spPr>
          <a:xfrm>
            <a:off x="16154400" y="12344399"/>
            <a:ext cx="4267200" cy="736601"/>
          </a:xfrm>
          <a:prstGeom prst="rect">
            <a:avLst/>
          </a:prstGeom>
        </p:spPr>
        <p:txBody>
          <a:bodyPr wrap="square" lIns="64293" tIns="64293" rIns="64293" bIns="64293"/>
          <a:lstStyle>
            <a:lvl1pPr defTabSz="1285875">
              <a:defRPr sz="1600">
                <a:uFill>
                  <a:solidFill>
                    <a:srgbClr val="000000"/>
                  </a:solidFill>
                </a:u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1_Titel och punkter">
    <p:spTree>
      <p:nvGrpSpPr>
        <p:cNvPr id="1" name=""/>
        <p:cNvGrpSpPr/>
        <p:nvPr/>
      </p:nvGrpSpPr>
      <p:grpSpPr>
        <a:xfrm>
          <a:off x="0" y="0"/>
          <a:ext cx="0" cy="0"/>
          <a:chOff x="0" y="0"/>
          <a:chExt cx="0" cy="0"/>
        </a:xfrm>
      </p:grpSpPr>
      <p:sp>
        <p:nvSpPr>
          <p:cNvPr id="270" name="Titeltext"/>
          <p:cNvSpPr txBox="1">
            <a:spLocks noGrp="1"/>
          </p:cNvSpPr>
          <p:nvPr>
            <p:ph type="title"/>
          </p:nvPr>
        </p:nvSpPr>
        <p:spPr>
          <a:xfrm>
            <a:off x="4833937" y="357187"/>
            <a:ext cx="14716126" cy="3429001"/>
          </a:xfrm>
          <a:prstGeom prst="rect">
            <a:avLst/>
          </a:prstGeom>
        </p:spPr>
        <p:txBody>
          <a:bodyPr lIns="71437" tIns="71437" rIns="71437" bIns="71437"/>
          <a:lstStyle>
            <a:lvl1pPr algn="ctr" defTabSz="821531">
              <a:defRPr sz="11800">
                <a:solidFill>
                  <a:srgbClr val="000000"/>
                </a:solidFill>
                <a:latin typeface="Gill Sans"/>
                <a:ea typeface="Gill Sans"/>
                <a:cs typeface="Gill Sans"/>
                <a:sym typeface="Gill Sans"/>
              </a:defRPr>
            </a:lvl1pPr>
          </a:lstStyle>
          <a:p>
            <a:r>
              <a:t>Titeltext</a:t>
            </a:r>
          </a:p>
        </p:txBody>
      </p:sp>
      <p:sp>
        <p:nvSpPr>
          <p:cNvPr id="271" name="Brödtext nivå ett…"/>
          <p:cNvSpPr txBox="1">
            <a:spLocks noGrp="1"/>
          </p:cNvSpPr>
          <p:nvPr>
            <p:ph type="body" sz="half" idx="1"/>
          </p:nvPr>
        </p:nvSpPr>
        <p:spPr>
          <a:xfrm>
            <a:off x="4833937" y="3893343"/>
            <a:ext cx="14716126" cy="8036720"/>
          </a:xfrm>
          <a:prstGeom prst="rect">
            <a:avLst/>
          </a:prstGeom>
        </p:spPr>
        <p:txBody>
          <a:bodyPr lIns="71437" tIns="71437" rIns="71437" bIns="71437" anchor="ctr">
            <a:normAutofit/>
          </a:bodyPr>
          <a:lstStyle>
            <a:lvl1pPr marL="1106714" indent="-789214" defTabSz="821531">
              <a:spcBef>
                <a:spcPts val="3300"/>
              </a:spcBef>
              <a:buClrTx/>
              <a:buSzPct val="171000"/>
              <a:buFontTx/>
              <a:defRPr sz="5800">
                <a:latin typeface="Gill Sans"/>
                <a:ea typeface="Gill Sans"/>
                <a:cs typeface="Gill Sans"/>
                <a:sym typeface="Gill Sans"/>
              </a:defRPr>
            </a:lvl1pPr>
            <a:lvl2pPr marL="1551214" indent="-789214" defTabSz="821531">
              <a:spcBef>
                <a:spcPts val="3300"/>
              </a:spcBef>
              <a:buClrTx/>
              <a:buSzPct val="171000"/>
              <a:buFontTx/>
              <a:defRPr sz="5800">
                <a:latin typeface="Gill Sans"/>
                <a:ea typeface="Gill Sans"/>
                <a:cs typeface="Gill Sans"/>
                <a:sym typeface="Gill Sans"/>
              </a:defRPr>
            </a:lvl2pPr>
            <a:lvl3pPr marL="1995714" indent="-789214" defTabSz="821531">
              <a:spcBef>
                <a:spcPts val="3300"/>
              </a:spcBef>
              <a:buClrTx/>
              <a:buSzPct val="171000"/>
              <a:buFontTx/>
              <a:defRPr sz="5800">
                <a:latin typeface="Gill Sans"/>
                <a:ea typeface="Gill Sans"/>
                <a:cs typeface="Gill Sans"/>
                <a:sym typeface="Gill Sans"/>
              </a:defRPr>
            </a:lvl3pPr>
            <a:lvl4pPr marL="2440214" indent="-789214" defTabSz="821531">
              <a:spcBef>
                <a:spcPts val="3300"/>
              </a:spcBef>
              <a:buClrTx/>
              <a:buSzPct val="171000"/>
              <a:buFontTx/>
              <a:defRPr sz="5800">
                <a:latin typeface="Gill Sans"/>
                <a:ea typeface="Gill Sans"/>
                <a:cs typeface="Gill Sans"/>
                <a:sym typeface="Gill Sans"/>
              </a:defRPr>
            </a:lvl4pPr>
            <a:lvl5pPr marL="2884714" indent="-789214" defTabSz="821531">
              <a:spcBef>
                <a:spcPts val="3300"/>
              </a:spcBef>
              <a:buClrTx/>
              <a:buSzPct val="171000"/>
              <a:buFontTx/>
              <a:defRPr sz="5800">
                <a:latin typeface="Gill Sans"/>
                <a:ea typeface="Gill Sans"/>
                <a:cs typeface="Gill Sans"/>
                <a:sym typeface="Gill Sans"/>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272" name="Diabildsnummer"/>
          <p:cNvSpPr txBox="1">
            <a:spLocks noGrp="1"/>
          </p:cNvSpPr>
          <p:nvPr>
            <p:ph type="sldNum" sz="quarter" idx="2"/>
          </p:nvPr>
        </p:nvSpPr>
        <p:spPr>
          <a:xfrm>
            <a:off x="11952882" y="13019484"/>
            <a:ext cx="460376" cy="498476"/>
          </a:xfrm>
          <a:prstGeom prst="rect">
            <a:avLst/>
          </a:prstGeom>
        </p:spPr>
        <p:txBody>
          <a:bodyPr lIns="71437" tIns="71437" rIns="71437" bIns="71437" anchor="t">
            <a:normAutofit/>
          </a:bodyPr>
          <a:lstStyle>
            <a:lvl1pPr algn="ctr" defTabSz="821531">
              <a:defRPr sz="2400">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el och punkter">
    <p:spTree>
      <p:nvGrpSpPr>
        <p:cNvPr id="1" name=""/>
        <p:cNvGrpSpPr/>
        <p:nvPr/>
      </p:nvGrpSpPr>
      <p:grpSpPr>
        <a:xfrm>
          <a:off x="0" y="0"/>
          <a:ext cx="0" cy="0"/>
          <a:chOff x="0" y="0"/>
          <a:chExt cx="0" cy="0"/>
        </a:xfrm>
      </p:grpSpPr>
      <p:sp>
        <p:nvSpPr>
          <p:cNvPr id="279" name="Titeltext"/>
          <p:cNvSpPr txBox="1">
            <a:spLocks noGrp="1"/>
          </p:cNvSpPr>
          <p:nvPr>
            <p:ph type="title"/>
          </p:nvPr>
        </p:nvSpPr>
        <p:spPr>
          <a:xfrm>
            <a:off x="4387453" y="625078"/>
            <a:ext cx="15609094" cy="3036094"/>
          </a:xfrm>
          <a:prstGeom prst="rect">
            <a:avLst/>
          </a:prstGeom>
        </p:spPr>
        <p:txBody>
          <a:bodyPr lIns="71437" tIns="71437" rIns="71437" bIns="71437"/>
          <a:lstStyle>
            <a:lvl1pPr algn="ctr" defTabSz="821531">
              <a:defRPr sz="11200">
                <a:solidFill>
                  <a:srgbClr val="000000"/>
                </a:solidFill>
                <a:latin typeface="Helvetica Light"/>
                <a:ea typeface="Helvetica Light"/>
                <a:cs typeface="Helvetica Light"/>
                <a:sym typeface="Helvetica Light"/>
              </a:defRPr>
            </a:lvl1pPr>
          </a:lstStyle>
          <a:p>
            <a:r>
              <a:t>Titeltext</a:t>
            </a:r>
          </a:p>
        </p:txBody>
      </p:sp>
      <p:sp>
        <p:nvSpPr>
          <p:cNvPr id="280" name="Brödtext nivå ett…"/>
          <p:cNvSpPr txBox="1">
            <a:spLocks noGrp="1"/>
          </p:cNvSpPr>
          <p:nvPr>
            <p:ph type="body" idx="1"/>
          </p:nvPr>
        </p:nvSpPr>
        <p:spPr>
          <a:xfrm>
            <a:off x="4387453" y="3661171"/>
            <a:ext cx="15609094" cy="8840392"/>
          </a:xfrm>
          <a:prstGeom prst="rect">
            <a:avLst/>
          </a:prstGeom>
        </p:spPr>
        <p:txBody>
          <a:bodyPr lIns="71437" tIns="71437" rIns="71437" bIns="71437" anchor="ctr">
            <a:normAutofit/>
          </a:bodyPr>
          <a:lstStyle>
            <a:lvl1pPr marL="592666" indent="-592666" defTabSz="821531">
              <a:spcBef>
                <a:spcPts val="5900"/>
              </a:spcBef>
              <a:buClrTx/>
              <a:buSzPct val="75000"/>
              <a:buFontTx/>
              <a:defRPr sz="4800">
                <a:latin typeface="Helvetica Light"/>
                <a:ea typeface="Helvetica Light"/>
                <a:cs typeface="Helvetica Light"/>
                <a:sym typeface="Helvetica Light"/>
              </a:defRPr>
            </a:lvl1pPr>
            <a:lvl2pPr marL="1037166" indent="-592666" defTabSz="821531">
              <a:spcBef>
                <a:spcPts val="5900"/>
              </a:spcBef>
              <a:buClrTx/>
              <a:buSzPct val="75000"/>
              <a:buFontTx/>
              <a:defRPr sz="4800">
                <a:latin typeface="Helvetica Light"/>
                <a:ea typeface="Helvetica Light"/>
                <a:cs typeface="Helvetica Light"/>
                <a:sym typeface="Helvetica Light"/>
              </a:defRPr>
            </a:lvl2pPr>
            <a:lvl3pPr marL="1481666" indent="-592666" defTabSz="821531">
              <a:spcBef>
                <a:spcPts val="5900"/>
              </a:spcBef>
              <a:buClrTx/>
              <a:buSzPct val="75000"/>
              <a:buFontTx/>
              <a:defRPr sz="4800">
                <a:latin typeface="Helvetica Light"/>
                <a:ea typeface="Helvetica Light"/>
                <a:cs typeface="Helvetica Light"/>
                <a:sym typeface="Helvetica Light"/>
              </a:defRPr>
            </a:lvl3pPr>
            <a:lvl4pPr marL="1926166" indent="-592666" defTabSz="821531">
              <a:spcBef>
                <a:spcPts val="5900"/>
              </a:spcBef>
              <a:buClrTx/>
              <a:buSzPct val="75000"/>
              <a:buFontTx/>
              <a:defRPr sz="4800">
                <a:latin typeface="Helvetica Light"/>
                <a:ea typeface="Helvetica Light"/>
                <a:cs typeface="Helvetica Light"/>
                <a:sym typeface="Helvetica Light"/>
              </a:defRPr>
            </a:lvl4pPr>
            <a:lvl5pPr marL="2370666" indent="-592666" defTabSz="821531">
              <a:spcBef>
                <a:spcPts val="5900"/>
              </a:spcBef>
              <a:buClrTx/>
              <a:buSzPct val="75000"/>
              <a:buFontTx/>
              <a:defRPr sz="4800">
                <a:latin typeface="Helvetica Light"/>
                <a:ea typeface="Helvetica Light"/>
                <a:cs typeface="Helvetica Light"/>
                <a:sym typeface="Helvetica Light"/>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281" name="Diabildsnummer"/>
          <p:cNvSpPr txBox="1">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sz="240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el och undertitel">
    <p:spTree>
      <p:nvGrpSpPr>
        <p:cNvPr id="1" name=""/>
        <p:cNvGrpSpPr/>
        <p:nvPr/>
      </p:nvGrpSpPr>
      <p:grpSpPr>
        <a:xfrm>
          <a:off x="0" y="0"/>
          <a:ext cx="0" cy="0"/>
          <a:chOff x="0" y="0"/>
          <a:chExt cx="0" cy="0"/>
        </a:xfrm>
      </p:grpSpPr>
      <p:sp>
        <p:nvSpPr>
          <p:cNvPr id="288" name="Titeltext"/>
          <p:cNvSpPr txBox="1">
            <a:spLocks noGrp="1"/>
          </p:cNvSpPr>
          <p:nvPr>
            <p:ph type="title"/>
          </p:nvPr>
        </p:nvSpPr>
        <p:spPr>
          <a:xfrm>
            <a:off x="4833937" y="2303859"/>
            <a:ext cx="14716126" cy="4643438"/>
          </a:xfrm>
          <a:prstGeom prst="rect">
            <a:avLst/>
          </a:prstGeom>
        </p:spPr>
        <p:txBody>
          <a:bodyPr lIns="71437" tIns="71437" rIns="71437" bIns="71437" anchor="b"/>
          <a:lstStyle>
            <a:lvl1pPr algn="ctr" defTabSz="821531">
              <a:defRPr sz="11200">
                <a:solidFill>
                  <a:srgbClr val="000000"/>
                </a:solidFill>
                <a:latin typeface="Helvetica Light"/>
                <a:ea typeface="Helvetica Light"/>
                <a:cs typeface="Helvetica Light"/>
                <a:sym typeface="Helvetica Light"/>
              </a:defRPr>
            </a:lvl1pPr>
          </a:lstStyle>
          <a:p>
            <a:r>
              <a:t>Titeltext</a:t>
            </a:r>
          </a:p>
        </p:txBody>
      </p:sp>
      <p:sp>
        <p:nvSpPr>
          <p:cNvPr id="289" name="Brödtext nivå ett…"/>
          <p:cNvSpPr txBox="1">
            <a:spLocks noGrp="1"/>
          </p:cNvSpPr>
          <p:nvPr>
            <p:ph type="body" sz="quarter" idx="1"/>
          </p:nvPr>
        </p:nvSpPr>
        <p:spPr>
          <a:xfrm>
            <a:off x="4833937" y="7072312"/>
            <a:ext cx="14716126" cy="1589485"/>
          </a:xfrm>
          <a:prstGeom prst="rect">
            <a:avLst/>
          </a:prstGeom>
        </p:spPr>
        <p:txBody>
          <a:bodyPr lIns="71437" tIns="71437" rIns="71437" bIns="71437">
            <a:normAutofit/>
          </a:bodyPr>
          <a:lstStyle>
            <a:lvl1pPr marL="0" indent="0" algn="ctr" defTabSz="821531">
              <a:spcBef>
                <a:spcPts val="0"/>
              </a:spcBef>
              <a:buClrTx/>
              <a:buSzTx/>
              <a:buFontTx/>
              <a:buNone/>
              <a:defRPr sz="4400">
                <a:latin typeface="Helvetica Light"/>
                <a:ea typeface="Helvetica Light"/>
                <a:cs typeface="Helvetica Light"/>
                <a:sym typeface="Helvetica Light"/>
              </a:defRPr>
            </a:lvl1pPr>
            <a:lvl2pPr marL="0" indent="228600" algn="ctr" defTabSz="821531">
              <a:spcBef>
                <a:spcPts val="0"/>
              </a:spcBef>
              <a:buClrTx/>
              <a:buSzTx/>
              <a:buFontTx/>
              <a:buNone/>
              <a:defRPr sz="4400">
                <a:latin typeface="Helvetica Light"/>
                <a:ea typeface="Helvetica Light"/>
                <a:cs typeface="Helvetica Light"/>
                <a:sym typeface="Helvetica Light"/>
              </a:defRPr>
            </a:lvl2pPr>
            <a:lvl3pPr marL="0" indent="457200" algn="ctr" defTabSz="821531">
              <a:spcBef>
                <a:spcPts val="0"/>
              </a:spcBef>
              <a:buClrTx/>
              <a:buSzTx/>
              <a:buFontTx/>
              <a:buNone/>
              <a:defRPr sz="4400">
                <a:latin typeface="Helvetica Light"/>
                <a:ea typeface="Helvetica Light"/>
                <a:cs typeface="Helvetica Light"/>
                <a:sym typeface="Helvetica Light"/>
              </a:defRPr>
            </a:lvl3pPr>
            <a:lvl4pPr marL="0" indent="685800" algn="ctr" defTabSz="821531">
              <a:spcBef>
                <a:spcPts val="0"/>
              </a:spcBef>
              <a:buClrTx/>
              <a:buSzTx/>
              <a:buFontTx/>
              <a:buNone/>
              <a:defRPr sz="4400">
                <a:latin typeface="Helvetica Light"/>
                <a:ea typeface="Helvetica Light"/>
                <a:cs typeface="Helvetica Light"/>
                <a:sym typeface="Helvetica Light"/>
              </a:defRPr>
            </a:lvl4pPr>
            <a:lvl5pPr marL="0" indent="914400" algn="ctr" defTabSz="821531">
              <a:spcBef>
                <a:spcPts val="0"/>
              </a:spcBef>
              <a:buClrTx/>
              <a:buSzTx/>
              <a:buFontTx/>
              <a:buNone/>
              <a:defRPr sz="4400">
                <a:latin typeface="Helvetica Light"/>
                <a:ea typeface="Helvetica Light"/>
                <a:cs typeface="Helvetica Light"/>
                <a:sym typeface="Helvetica Light"/>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290" name="Diabildsnummer"/>
          <p:cNvSpPr txBox="1">
            <a:spLocks noGrp="1"/>
          </p:cNvSpPr>
          <p:nvPr>
            <p:ph type="sldNum" sz="quarter" idx="2"/>
          </p:nvPr>
        </p:nvSpPr>
        <p:spPr>
          <a:xfrm>
            <a:off x="11935814" y="13010554"/>
            <a:ext cx="494513" cy="511176"/>
          </a:xfrm>
          <a:prstGeom prst="rect">
            <a:avLst/>
          </a:prstGeom>
        </p:spPr>
        <p:txBody>
          <a:bodyPr lIns="71437" tIns="71437" rIns="71437" bIns="71437" anchor="t"/>
          <a:lstStyle>
            <a:lvl1pPr algn="ctr" defTabSz="821531">
              <a:defRPr sz="240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Rubrik och innehåll">
    <p:bg>
      <p:bgPr>
        <a:solidFill>
          <a:srgbClr val="000000"/>
        </a:solidFill>
        <a:effectLst/>
      </p:bgPr>
    </p:bg>
    <p:spTree>
      <p:nvGrpSpPr>
        <p:cNvPr id="1" name=""/>
        <p:cNvGrpSpPr/>
        <p:nvPr/>
      </p:nvGrpSpPr>
      <p:grpSpPr>
        <a:xfrm>
          <a:off x="0" y="0"/>
          <a:ext cx="0" cy="0"/>
          <a:chOff x="0" y="0"/>
          <a:chExt cx="0" cy="0"/>
        </a:xfrm>
      </p:grpSpPr>
      <p:pic>
        <p:nvPicPr>
          <p:cNvPr id="297" name="Bildobjekt 6" descr="Bildobjekt 6"/>
          <p:cNvPicPr>
            <a:picLocks noChangeAspect="1"/>
          </p:cNvPicPr>
          <p:nvPr/>
        </p:nvPicPr>
        <p:blipFill>
          <a:blip r:embed="rId2"/>
          <a:stretch>
            <a:fillRect/>
          </a:stretch>
        </p:blipFill>
        <p:spPr>
          <a:xfrm>
            <a:off x="18564708" y="12013827"/>
            <a:ext cx="2421577" cy="1277173"/>
          </a:xfrm>
          <a:prstGeom prst="rect">
            <a:avLst/>
          </a:prstGeom>
          <a:ln w="12700">
            <a:miter lim="400000"/>
          </a:ln>
        </p:spPr>
      </p:pic>
      <p:sp>
        <p:nvSpPr>
          <p:cNvPr id="298" name="Titeltext"/>
          <p:cNvSpPr txBox="1">
            <a:spLocks noGrp="1"/>
          </p:cNvSpPr>
          <p:nvPr>
            <p:ph type="title"/>
          </p:nvPr>
        </p:nvSpPr>
        <p:spPr>
          <a:xfrm>
            <a:off x="3962400" y="549276"/>
            <a:ext cx="16459200" cy="2286001"/>
          </a:xfrm>
          <a:prstGeom prst="rect">
            <a:avLst/>
          </a:prstGeom>
        </p:spPr>
        <p:txBody>
          <a:bodyPr lIns="91439" tIns="91439" rIns="91439" bIns="91439" anchor="b"/>
          <a:lstStyle>
            <a:lvl1pPr defTabSz="1371600">
              <a:defRPr sz="3600">
                <a:solidFill>
                  <a:srgbClr val="000000"/>
                </a:solidFill>
                <a:latin typeface="Verdana"/>
                <a:ea typeface="Verdana"/>
                <a:cs typeface="Verdana"/>
                <a:sym typeface="Verdana"/>
              </a:defRPr>
            </a:lvl1pPr>
          </a:lstStyle>
          <a:p>
            <a:r>
              <a:t>Titeltext</a:t>
            </a:r>
          </a:p>
        </p:txBody>
      </p:sp>
      <p:sp>
        <p:nvSpPr>
          <p:cNvPr id="299" name="Brödtext nivå ett…"/>
          <p:cNvSpPr txBox="1">
            <a:spLocks noGrp="1"/>
          </p:cNvSpPr>
          <p:nvPr>
            <p:ph type="body" sz="half" idx="1"/>
          </p:nvPr>
        </p:nvSpPr>
        <p:spPr>
          <a:xfrm>
            <a:off x="3962400" y="3200404"/>
            <a:ext cx="16459200" cy="8121648"/>
          </a:xfrm>
          <a:prstGeom prst="rect">
            <a:avLst/>
          </a:prstGeom>
        </p:spPr>
        <p:txBody>
          <a:bodyPr lIns="91439" tIns="91439" rIns="91439" bIns="91439">
            <a:normAutofit/>
          </a:bodyPr>
          <a:lstStyle>
            <a:lvl1pPr marL="514350" indent="-514350" defTabSz="1371600">
              <a:spcBef>
                <a:spcPts val="600"/>
              </a:spcBef>
              <a:buClrTx/>
              <a:buFontTx/>
              <a:buChar char="▪"/>
              <a:defRPr sz="2800">
                <a:solidFill>
                  <a:srgbClr val="FFFFFF"/>
                </a:solidFill>
                <a:latin typeface="Verdana"/>
                <a:ea typeface="Verdana"/>
                <a:cs typeface="Verdana"/>
                <a:sym typeface="Verdana"/>
              </a:defRPr>
            </a:lvl1pPr>
            <a:lvl2pPr marL="771525" indent="-428625" defTabSz="1371600">
              <a:spcBef>
                <a:spcPts val="600"/>
              </a:spcBef>
              <a:buClrTx/>
              <a:buFontTx/>
              <a:buChar char="-"/>
              <a:defRPr sz="2800">
                <a:solidFill>
                  <a:srgbClr val="FFFFFF"/>
                </a:solidFill>
                <a:latin typeface="Verdana"/>
                <a:ea typeface="Verdana"/>
                <a:cs typeface="Verdana"/>
                <a:sym typeface="Verdana"/>
              </a:defRPr>
            </a:lvl2pPr>
            <a:lvl3pPr marL="1055076" indent="-369276" defTabSz="1371600">
              <a:spcBef>
                <a:spcPts val="600"/>
              </a:spcBef>
              <a:buClrTx/>
              <a:buFontTx/>
              <a:buChar char="-"/>
              <a:defRPr sz="2800">
                <a:solidFill>
                  <a:srgbClr val="FFFFFF"/>
                </a:solidFill>
                <a:latin typeface="Verdana"/>
                <a:ea typeface="Verdana"/>
                <a:cs typeface="Verdana"/>
                <a:sym typeface="Verdana"/>
              </a:defRPr>
            </a:lvl3pPr>
            <a:lvl4pPr marL="1428750" indent="-400050" defTabSz="1371600">
              <a:spcBef>
                <a:spcPts val="600"/>
              </a:spcBef>
              <a:buClrTx/>
              <a:buFontTx/>
              <a:buChar char="-"/>
              <a:defRPr sz="2800">
                <a:solidFill>
                  <a:srgbClr val="FFFFFF"/>
                </a:solidFill>
                <a:latin typeface="Verdana"/>
                <a:ea typeface="Verdana"/>
                <a:cs typeface="Verdana"/>
                <a:sym typeface="Verdana"/>
              </a:defRPr>
            </a:lvl4pPr>
            <a:lvl5pPr marL="1771650" indent="-400050" defTabSz="1371600">
              <a:spcBef>
                <a:spcPts val="600"/>
              </a:spcBef>
              <a:buClrTx/>
              <a:buFontTx/>
              <a:buChar char="-"/>
              <a:defRPr sz="2800">
                <a:solidFill>
                  <a:srgbClr val="FFFFFF"/>
                </a:solidFill>
                <a:latin typeface="Verdana"/>
                <a:ea typeface="Verdana"/>
                <a:cs typeface="Verdana"/>
                <a:sym typeface="Verdana"/>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300" name="Diabildsnummer"/>
          <p:cNvSpPr txBox="1">
            <a:spLocks noGrp="1"/>
          </p:cNvSpPr>
          <p:nvPr>
            <p:ph type="sldNum" sz="quarter" idx="2"/>
          </p:nvPr>
        </p:nvSpPr>
        <p:spPr>
          <a:xfrm>
            <a:off x="15277660" y="12421276"/>
            <a:ext cx="486242" cy="462281"/>
          </a:xfrm>
          <a:prstGeom prst="rect">
            <a:avLst/>
          </a:prstGeom>
        </p:spPr>
        <p:txBody>
          <a:bodyPr lIns="91439" tIns="91439" rIns="91439" bIns="91439"/>
          <a:lstStyle>
            <a:lvl1pPr defTabSz="1828800">
              <a:defRPr sz="1800">
                <a:solidFill>
                  <a:srgbClr val="888888"/>
                </a:solidFill>
                <a:latin typeface="Verdana"/>
                <a:ea typeface="Verdana"/>
                <a:cs typeface="Verdana"/>
                <a:sym typeface="Verdana"/>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Enkel textsida">
    <p:spTree>
      <p:nvGrpSpPr>
        <p:cNvPr id="1" name=""/>
        <p:cNvGrpSpPr/>
        <p:nvPr/>
      </p:nvGrpSpPr>
      <p:grpSpPr>
        <a:xfrm>
          <a:off x="0" y="0"/>
          <a:ext cx="0" cy="0"/>
          <a:chOff x="0" y="0"/>
          <a:chExt cx="0" cy="0"/>
        </a:xfrm>
      </p:grpSpPr>
      <p:sp>
        <p:nvSpPr>
          <p:cNvPr id="307" name="Titeltext"/>
          <p:cNvSpPr txBox="1">
            <a:spLocks noGrp="1"/>
          </p:cNvSpPr>
          <p:nvPr>
            <p:ph type="title"/>
          </p:nvPr>
        </p:nvSpPr>
        <p:spPr>
          <a:xfrm>
            <a:off x="1219200" y="1463039"/>
            <a:ext cx="21945600" cy="2286001"/>
          </a:xfrm>
          <a:prstGeom prst="rect">
            <a:avLst/>
          </a:prstGeom>
        </p:spPr>
        <p:txBody>
          <a:bodyPr lIns="91439" tIns="91439" rIns="91439" bIns="91439"/>
          <a:lstStyle>
            <a:lvl1pPr defTabSz="914400">
              <a:defRPr sz="6000" b="1">
                <a:solidFill>
                  <a:srgbClr val="000000"/>
                </a:solidFill>
              </a:defRPr>
            </a:lvl1pPr>
          </a:lstStyle>
          <a:p>
            <a:r>
              <a:t>Titeltext</a:t>
            </a:r>
          </a:p>
        </p:txBody>
      </p:sp>
      <p:sp>
        <p:nvSpPr>
          <p:cNvPr id="308" name="Brödtext nivå ett…"/>
          <p:cNvSpPr txBox="1">
            <a:spLocks noGrp="1"/>
          </p:cNvSpPr>
          <p:nvPr>
            <p:ph type="body" idx="1"/>
          </p:nvPr>
        </p:nvSpPr>
        <p:spPr>
          <a:xfrm>
            <a:off x="1219200" y="3749676"/>
            <a:ext cx="21945600" cy="7283451"/>
          </a:xfrm>
          <a:prstGeom prst="rect">
            <a:avLst/>
          </a:prstGeom>
        </p:spPr>
        <p:txBody>
          <a:bodyPr lIns="91439" tIns="91439" rIns="91439" bIns="91439">
            <a:normAutofit/>
          </a:bodyPr>
          <a:lstStyle>
            <a:lvl1pPr marL="685800" indent="-685800" defTabSz="914400">
              <a:spcBef>
                <a:spcPts val="1000"/>
              </a:spcBef>
              <a:buClrTx/>
              <a:defRPr sz="4400"/>
            </a:lvl1pPr>
            <a:lvl2pPr marL="1155383" indent="-799783" defTabSz="914400">
              <a:spcBef>
                <a:spcPts val="1000"/>
              </a:spcBef>
              <a:buClrTx/>
              <a:buChar char="–"/>
              <a:defRPr sz="4400"/>
            </a:lvl2pPr>
            <a:lvl3pPr marL="1588382" indent="-869244" defTabSz="914400">
              <a:spcBef>
                <a:spcPts val="1000"/>
              </a:spcBef>
              <a:buClrTx/>
              <a:defRPr sz="4400"/>
            </a:lvl3pPr>
            <a:lvl4pPr marL="1821260" indent="-746523" defTabSz="914400">
              <a:spcBef>
                <a:spcPts val="1000"/>
              </a:spcBef>
              <a:buClrTx/>
              <a:buChar char="–"/>
              <a:defRPr sz="4400"/>
            </a:lvl4pPr>
            <a:lvl5pPr marL="2199369" indent="-853169" defTabSz="914400">
              <a:spcBef>
                <a:spcPts val="1000"/>
              </a:spcBef>
              <a:buClrTx/>
              <a:defRPr sz="4400"/>
            </a:lvl5pPr>
          </a:lstStyle>
          <a:p>
            <a:r>
              <a:t>Brödtext nivå ett</a:t>
            </a:r>
          </a:p>
          <a:p>
            <a:pPr lvl="1"/>
            <a:r>
              <a:t>Brödtext nivå två</a:t>
            </a:r>
          </a:p>
          <a:p>
            <a:pPr lvl="2"/>
            <a:r>
              <a:t>Brödtext nivå tre</a:t>
            </a:r>
          </a:p>
          <a:p>
            <a:pPr lvl="3"/>
            <a:r>
              <a:t>Brödtext nivå fyra</a:t>
            </a:r>
          </a:p>
          <a:p>
            <a:pPr lvl="4"/>
            <a:r>
              <a:t>Brödtext nivå fem</a:t>
            </a:r>
          </a:p>
        </p:txBody>
      </p:sp>
      <p:sp>
        <p:nvSpPr>
          <p:cNvPr id="309" name="Diabildsnummer"/>
          <p:cNvSpPr txBox="1">
            <a:spLocks noGrp="1"/>
          </p:cNvSpPr>
          <p:nvPr>
            <p:ph type="sldNum" sz="quarter" idx="2"/>
          </p:nvPr>
        </p:nvSpPr>
        <p:spPr>
          <a:xfrm>
            <a:off x="11785600" y="12344400"/>
            <a:ext cx="5689600" cy="736601"/>
          </a:xfrm>
          <a:prstGeom prst="rect">
            <a:avLst/>
          </a:prstGeom>
        </p:spPr>
        <p:txBody>
          <a:bodyPr lIns="91439" tIns="91439" rIns="91439" bIns="91439"/>
          <a:lstStyle>
            <a:lvl1pPr defTabSz="914400">
              <a:defRPr sz="24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RV_Mall_4:3_digitala_vasterbotten">
    <p:spTree>
      <p:nvGrpSpPr>
        <p:cNvPr id="1" name=""/>
        <p:cNvGrpSpPr/>
        <p:nvPr/>
      </p:nvGrpSpPr>
      <p:grpSpPr>
        <a:xfrm>
          <a:off x="0" y="0"/>
          <a:ext cx="0" cy="0"/>
          <a:chOff x="0" y="0"/>
          <a:chExt cx="0" cy="0"/>
        </a:xfrm>
      </p:grpSpPr>
      <p:pic>
        <p:nvPicPr>
          <p:cNvPr id="316" name="PP Sidhuvud RV.eps" descr="PP Sidhuvud RV.eps"/>
          <p:cNvPicPr>
            <a:picLocks noChangeAspect="1"/>
          </p:cNvPicPr>
          <p:nvPr/>
        </p:nvPicPr>
        <p:blipFill>
          <a:blip r:embed="rId2"/>
          <a:stretch>
            <a:fillRect/>
          </a:stretch>
        </p:blipFill>
        <p:spPr>
          <a:xfrm>
            <a:off x="3073399" y="-1"/>
            <a:ext cx="18288001" cy="1803401"/>
          </a:xfrm>
          <a:prstGeom prst="rect">
            <a:avLst/>
          </a:prstGeom>
          <a:ln w="12700">
            <a:miter lim="400000"/>
          </a:ln>
        </p:spPr>
      </p:pic>
      <p:sp>
        <p:nvSpPr>
          <p:cNvPr id="317" name="Leva onlife i framtidens samhälle"/>
          <p:cNvSpPr txBox="1"/>
          <p:nvPr/>
        </p:nvSpPr>
        <p:spPr>
          <a:xfrm>
            <a:off x="11682500" y="282549"/>
            <a:ext cx="8558554" cy="94990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50" tIns="182850" rIns="182850" bIns="182850" anchor="ctr">
            <a:spAutoFit/>
          </a:bodyPr>
          <a:lstStyle>
            <a:lvl1pPr defTabSz="1828800">
              <a:defRPr sz="3800" i="1">
                <a:solidFill>
                  <a:srgbClr val="FFFFFF"/>
                </a:solidFill>
              </a:defRPr>
            </a:lvl1pPr>
          </a:lstStyle>
          <a:p>
            <a:r>
              <a:t>Leva </a:t>
            </a:r>
            <a:r>
              <a:rPr err="1"/>
              <a:t>onlife</a:t>
            </a:r>
            <a:r>
              <a:t> i </a:t>
            </a:r>
            <a:r>
              <a:rPr err="1"/>
              <a:t>framtidens</a:t>
            </a:r>
            <a:r>
              <a:t> samhälle</a:t>
            </a:r>
          </a:p>
        </p:txBody>
      </p:sp>
      <p:pic>
        <p:nvPicPr>
          <p:cNvPr id="318" name="EUlogo_v_CMYK.eps" descr="EUlogo_v_CMYK.eps"/>
          <p:cNvPicPr>
            <a:picLocks noChangeAspect="1"/>
          </p:cNvPicPr>
          <p:nvPr/>
        </p:nvPicPr>
        <p:blipFill>
          <a:blip r:embed="rId3"/>
          <a:stretch>
            <a:fillRect/>
          </a:stretch>
        </p:blipFill>
        <p:spPr>
          <a:xfrm>
            <a:off x="4494949" y="12121649"/>
            <a:ext cx="3125107" cy="1080001"/>
          </a:xfrm>
          <a:prstGeom prst="rect">
            <a:avLst/>
          </a:prstGeom>
          <a:ln w="12700">
            <a:miter lim="400000"/>
          </a:ln>
        </p:spPr>
      </p:pic>
      <p:sp>
        <p:nvSpPr>
          <p:cNvPr id="319" name="Diabildsnummer"/>
          <p:cNvSpPr txBox="1">
            <a:spLocks noGrp="1"/>
          </p:cNvSpPr>
          <p:nvPr>
            <p:ph type="sldNum" sz="quarter" idx="2"/>
          </p:nvPr>
        </p:nvSpPr>
        <p:spPr>
          <a:xfrm>
            <a:off x="16154400" y="12712703"/>
            <a:ext cx="607457" cy="678101"/>
          </a:xfrm>
          <a:prstGeom prst="rect">
            <a:avLst/>
          </a:prstGeom>
        </p:spPr>
        <p:txBody>
          <a:bodyPr lIns="91399" tIns="91399" rIns="91399" bIns="91399" anchor="t"/>
          <a:lstStyle>
            <a:lvl1pPr algn="l" defTabSz="1828800"/>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1_Rubrik + Brödtext, ljus bakgrund, Kapitelmärkning">
    <p:spTree>
      <p:nvGrpSpPr>
        <p:cNvPr id="1" name=""/>
        <p:cNvGrpSpPr/>
        <p:nvPr/>
      </p:nvGrpSpPr>
      <p:grpSpPr>
        <a:xfrm>
          <a:off x="0" y="0"/>
          <a:ext cx="0" cy="0"/>
          <a:chOff x="0" y="0"/>
          <a:chExt cx="0" cy="0"/>
        </a:xfrm>
      </p:grpSpPr>
      <p:pic>
        <p:nvPicPr>
          <p:cNvPr id="326" name="Bildobjekt 5" descr="Bildobjekt 5"/>
          <p:cNvPicPr>
            <a:picLocks noChangeAspect="1"/>
          </p:cNvPicPr>
          <p:nvPr/>
        </p:nvPicPr>
        <p:blipFill>
          <a:blip r:embed="rId2"/>
          <a:stretch>
            <a:fillRect/>
          </a:stretch>
        </p:blipFill>
        <p:spPr>
          <a:xfrm>
            <a:off x="18719010" y="12015181"/>
            <a:ext cx="3840428" cy="869324"/>
          </a:xfrm>
          <a:prstGeom prst="rect">
            <a:avLst/>
          </a:prstGeom>
          <a:ln w="12700">
            <a:miter lim="400000"/>
          </a:ln>
        </p:spPr>
      </p:pic>
      <p:pic>
        <p:nvPicPr>
          <p:cNvPr id="327" name="Bildobjekt 6" descr="Bildobjekt 6"/>
          <p:cNvPicPr>
            <a:picLocks noChangeAspect="1"/>
          </p:cNvPicPr>
          <p:nvPr/>
        </p:nvPicPr>
        <p:blipFill>
          <a:blip r:embed="rId3"/>
          <a:srcRect b="41548"/>
          <a:stretch>
            <a:fillRect/>
          </a:stretch>
        </p:blipFill>
        <p:spPr>
          <a:xfrm>
            <a:off x="-16702" y="-6"/>
            <a:ext cx="24400704" cy="11184000"/>
          </a:xfrm>
          <a:prstGeom prst="rect">
            <a:avLst/>
          </a:prstGeom>
          <a:ln w="12700">
            <a:miter lim="400000"/>
          </a:ln>
        </p:spPr>
      </p:pic>
      <p:sp>
        <p:nvSpPr>
          <p:cNvPr id="328" name="Brödtext nivå ett…"/>
          <p:cNvSpPr txBox="1">
            <a:spLocks noGrp="1"/>
          </p:cNvSpPr>
          <p:nvPr>
            <p:ph type="body" sz="quarter" idx="1"/>
          </p:nvPr>
        </p:nvSpPr>
        <p:spPr>
          <a:xfrm>
            <a:off x="2028207" y="1530351"/>
            <a:ext cx="20544372" cy="1559983"/>
          </a:xfrm>
          <a:prstGeom prst="rect">
            <a:avLst/>
          </a:prstGeom>
        </p:spPr>
        <p:txBody>
          <a:bodyPr anchor="ctr">
            <a:normAutofit/>
          </a:bodyPr>
          <a:lstStyle>
            <a:lvl1pPr marL="0" indent="0">
              <a:spcBef>
                <a:spcPts val="1900"/>
              </a:spcBef>
              <a:buClrTx/>
              <a:buSzTx/>
              <a:buFontTx/>
              <a:buNone/>
              <a:defRPr sz="8000">
                <a:solidFill>
                  <a:schemeClr val="accent1"/>
                </a:solidFill>
              </a:defRPr>
            </a:lvl1pPr>
            <a:lvl2pPr marL="1145600" indent="-800000">
              <a:spcBef>
                <a:spcPts val="1900"/>
              </a:spcBef>
              <a:buClrTx/>
              <a:buFontTx/>
              <a:defRPr sz="8000">
                <a:solidFill>
                  <a:schemeClr val="accent1"/>
                </a:solidFill>
              </a:defRPr>
            </a:lvl2pPr>
            <a:lvl3pPr marL="1683000" indent="-900000">
              <a:spcBef>
                <a:spcPts val="1900"/>
              </a:spcBef>
              <a:buClrTx/>
              <a:buFontTx/>
              <a:defRPr sz="8000">
                <a:solidFill>
                  <a:schemeClr val="accent1"/>
                </a:solidFill>
              </a:defRPr>
            </a:lvl3pPr>
            <a:lvl4pPr marL="2232771" indent="-1028571">
              <a:spcBef>
                <a:spcPts val="1900"/>
              </a:spcBef>
              <a:buClrTx/>
              <a:buFontTx/>
              <a:defRPr sz="8000">
                <a:solidFill>
                  <a:schemeClr val="accent1"/>
                </a:solidFill>
              </a:defRPr>
            </a:lvl4pPr>
            <a:lvl5pPr marL="2753399" indent="-1199999">
              <a:spcBef>
                <a:spcPts val="1900"/>
              </a:spcBef>
              <a:buClrTx/>
              <a:buFontTx/>
              <a:defRPr sz="8000">
                <a:solidFill>
                  <a:schemeClr val="accent1"/>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329" name="Platshållare för text 5"/>
          <p:cNvSpPr>
            <a:spLocks noGrp="1"/>
          </p:cNvSpPr>
          <p:nvPr>
            <p:ph type="body" idx="21"/>
          </p:nvPr>
        </p:nvSpPr>
        <p:spPr>
          <a:xfrm>
            <a:off x="2015066" y="3564716"/>
            <a:ext cx="20544371" cy="6941692"/>
          </a:xfrm>
          <a:prstGeom prst="rect">
            <a:avLst/>
          </a:prstGeom>
          <a:ln w="12700"/>
        </p:spPr>
        <p:txBody>
          <a:bodyPr>
            <a:normAutofit/>
          </a:bodyPr>
          <a:lstStyle/>
          <a:p>
            <a:pPr marL="0" indent="0">
              <a:spcBef>
                <a:spcPts val="1600"/>
              </a:spcBef>
              <a:buClrTx/>
              <a:buSzTx/>
              <a:buFontTx/>
              <a:buNone/>
            </a:pPr>
            <a:endParaRPr/>
          </a:p>
        </p:txBody>
      </p:sp>
      <p:sp>
        <p:nvSpPr>
          <p:cNvPr id="330" name="Platshållare för text 5"/>
          <p:cNvSpPr>
            <a:spLocks noGrp="1"/>
          </p:cNvSpPr>
          <p:nvPr>
            <p:ph type="body" sz="quarter" idx="22"/>
          </p:nvPr>
        </p:nvSpPr>
        <p:spPr>
          <a:xfrm>
            <a:off x="1054101" y="664221"/>
            <a:ext cx="21505334" cy="427979"/>
          </a:xfrm>
          <a:prstGeom prst="rect">
            <a:avLst/>
          </a:prstGeom>
          <a:ln w="12700"/>
        </p:spPr>
        <p:txBody>
          <a:bodyPr anchor="ctr">
            <a:normAutofit/>
          </a:bodyPr>
          <a:lstStyle/>
          <a:p>
            <a:pPr marL="0" indent="0">
              <a:spcBef>
                <a:spcPts val="600"/>
              </a:spcBef>
              <a:buClrTx/>
              <a:buSzTx/>
              <a:buFontTx/>
              <a:buNone/>
              <a:defRPr sz="2600" b="1">
                <a:solidFill>
                  <a:schemeClr val="accent1"/>
                </a:solidFill>
              </a:defRPr>
            </a:pPr>
            <a:endParaRPr/>
          </a:p>
        </p:txBody>
      </p:sp>
      <p:pic>
        <p:nvPicPr>
          <p:cNvPr id="331" name="EU_flagga_EurSocfond_cmyk arial_700.jpeg" descr="EU_flagga_EurSocfond_cmyk arial_700.jpeg"/>
          <p:cNvPicPr>
            <a:picLocks noChangeAspect="1"/>
          </p:cNvPicPr>
          <p:nvPr/>
        </p:nvPicPr>
        <p:blipFill>
          <a:blip r:embed="rId4"/>
          <a:stretch>
            <a:fillRect/>
          </a:stretch>
        </p:blipFill>
        <p:spPr>
          <a:xfrm>
            <a:off x="16831318" y="11916232"/>
            <a:ext cx="1490699" cy="1390635"/>
          </a:xfrm>
          <a:prstGeom prst="rect">
            <a:avLst/>
          </a:prstGeom>
          <a:ln w="12700">
            <a:miter lim="400000"/>
          </a:ln>
        </p:spPr>
      </p:pic>
      <p:sp>
        <p:nvSpPr>
          <p:cNvPr id="332"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363" name="Diabildsnummer"/>
          <p:cNvSpPr txBox="1">
            <a:spLocks noGrp="1"/>
          </p:cNvSpPr>
          <p:nvPr>
            <p:ph type="sldNum" sz="quarter" idx="2"/>
          </p:nvPr>
        </p:nvSpPr>
        <p:spPr>
          <a:xfrm>
            <a:off x="23188838" y="12524796"/>
            <a:ext cx="867584" cy="870499"/>
          </a:xfrm>
          <a:prstGeom prst="rect">
            <a:avLst/>
          </a:prstGeom>
        </p:spPr>
        <p:txBody>
          <a:bodyPr lIns="243799" tIns="243799" rIns="243799" bIns="243799"/>
          <a:lstStyle>
            <a:lvl1pPr>
              <a:defRPr sz="2600">
                <a:solidFill>
                  <a:srgbClr val="595959"/>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000000"/>
        </a:solidFill>
        <a:effectLst/>
      </p:bgPr>
    </p:bg>
    <p:spTree>
      <p:nvGrpSpPr>
        <p:cNvPr id="1" name=""/>
        <p:cNvGrpSpPr/>
        <p:nvPr/>
      </p:nvGrpSpPr>
      <p:grpSpPr>
        <a:xfrm>
          <a:off x="0" y="0"/>
          <a:ext cx="0" cy="0"/>
          <a:chOff x="0" y="0"/>
          <a:chExt cx="0" cy="0"/>
        </a:xfrm>
      </p:grpSpPr>
      <p:pic>
        <p:nvPicPr>
          <p:cNvPr id="370" name="image.png" descr="image.png"/>
          <p:cNvPicPr>
            <a:picLocks noChangeAspect="1"/>
          </p:cNvPicPr>
          <p:nvPr/>
        </p:nvPicPr>
        <p:blipFill>
          <a:blip r:embed="rId2"/>
          <a:stretch>
            <a:fillRect/>
          </a:stretch>
        </p:blipFill>
        <p:spPr>
          <a:xfrm>
            <a:off x="10105705" y="11126390"/>
            <a:ext cx="14091048" cy="2357439"/>
          </a:xfrm>
          <a:prstGeom prst="rect">
            <a:avLst/>
          </a:prstGeom>
          <a:ln w="25400">
            <a:miter lim="400000"/>
          </a:ln>
          <a:effectLst>
            <a:outerShdw dir="5400000" rotWithShape="0">
              <a:srgbClr val="000000"/>
            </a:outerShdw>
          </a:effectLst>
        </p:spPr>
      </p:pic>
      <p:sp>
        <p:nvSpPr>
          <p:cNvPr id="371" name="Diabildsnummer"/>
          <p:cNvSpPr txBox="1">
            <a:spLocks noGrp="1"/>
          </p:cNvSpPr>
          <p:nvPr>
            <p:ph type="sldNum" sz="quarter" idx="2"/>
          </p:nvPr>
        </p:nvSpPr>
        <p:spPr>
          <a:xfrm>
            <a:off x="16154400" y="12344399"/>
            <a:ext cx="4267200" cy="736601"/>
          </a:xfrm>
          <a:prstGeom prst="rect">
            <a:avLst/>
          </a:prstGeom>
        </p:spPr>
        <p:txBody>
          <a:bodyPr wrap="square" lIns="64293" tIns="64293" rIns="64293" bIns="64293"/>
          <a:lstStyle>
            <a:lvl1pPr defTabSz="1285875">
              <a:defRPr sz="1600">
                <a:uFill>
                  <a:solidFill>
                    <a:srgbClr val="000000"/>
                  </a:solidFill>
                </a:u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Rubrik, Brödtext, Bild, Kapitelmärkning">
    <p:spTree>
      <p:nvGrpSpPr>
        <p:cNvPr id="1" name=""/>
        <p:cNvGrpSpPr/>
        <p:nvPr/>
      </p:nvGrpSpPr>
      <p:grpSpPr>
        <a:xfrm>
          <a:off x="0" y="0"/>
          <a:ext cx="0" cy="0"/>
          <a:chOff x="0" y="0"/>
          <a:chExt cx="0" cy="0"/>
        </a:xfrm>
      </p:grpSpPr>
      <p:pic>
        <p:nvPicPr>
          <p:cNvPr id="46" name="Bildobjekt 5" descr="Bildobjekt 5"/>
          <p:cNvPicPr>
            <a:picLocks noChangeAspect="1"/>
          </p:cNvPicPr>
          <p:nvPr/>
        </p:nvPicPr>
        <p:blipFill>
          <a:blip r:embed="rId2"/>
          <a:stretch>
            <a:fillRect/>
          </a:stretch>
        </p:blipFill>
        <p:spPr>
          <a:xfrm>
            <a:off x="18719010" y="12015181"/>
            <a:ext cx="3840428" cy="869324"/>
          </a:xfrm>
          <a:prstGeom prst="rect">
            <a:avLst/>
          </a:prstGeom>
          <a:ln w="12700">
            <a:miter lim="400000"/>
          </a:ln>
        </p:spPr>
      </p:pic>
      <p:sp>
        <p:nvSpPr>
          <p:cNvPr id="47" name="Brödtext nivå ett…"/>
          <p:cNvSpPr txBox="1">
            <a:spLocks noGrp="1"/>
          </p:cNvSpPr>
          <p:nvPr>
            <p:ph type="body" sz="quarter" idx="1"/>
          </p:nvPr>
        </p:nvSpPr>
        <p:spPr>
          <a:xfrm>
            <a:off x="2015066" y="1530351"/>
            <a:ext cx="10176935" cy="1559983"/>
          </a:xfrm>
          <a:prstGeom prst="rect">
            <a:avLst/>
          </a:prstGeom>
        </p:spPr>
        <p:txBody>
          <a:bodyPr anchor="ctr">
            <a:normAutofit/>
          </a:bodyPr>
          <a:lstStyle>
            <a:lvl1pPr marL="0" indent="0">
              <a:spcBef>
                <a:spcPts val="1900"/>
              </a:spcBef>
              <a:buClrTx/>
              <a:buSzTx/>
              <a:buFontTx/>
              <a:buNone/>
              <a:defRPr sz="8000">
                <a:solidFill>
                  <a:schemeClr val="accent1"/>
                </a:solidFill>
              </a:defRPr>
            </a:lvl1pPr>
            <a:lvl2pPr marL="1145600" indent="-800000">
              <a:spcBef>
                <a:spcPts val="1900"/>
              </a:spcBef>
              <a:buClrTx/>
              <a:buFontTx/>
              <a:defRPr sz="8000">
                <a:solidFill>
                  <a:schemeClr val="accent1"/>
                </a:solidFill>
              </a:defRPr>
            </a:lvl2pPr>
            <a:lvl3pPr marL="1683000" indent="-900000">
              <a:spcBef>
                <a:spcPts val="1900"/>
              </a:spcBef>
              <a:buClrTx/>
              <a:buFontTx/>
              <a:defRPr sz="8000">
                <a:solidFill>
                  <a:schemeClr val="accent1"/>
                </a:solidFill>
              </a:defRPr>
            </a:lvl3pPr>
            <a:lvl4pPr marL="2232771" indent="-1028571">
              <a:spcBef>
                <a:spcPts val="1900"/>
              </a:spcBef>
              <a:buClrTx/>
              <a:buFontTx/>
              <a:defRPr sz="8000">
                <a:solidFill>
                  <a:schemeClr val="accent1"/>
                </a:solidFill>
              </a:defRPr>
            </a:lvl4pPr>
            <a:lvl5pPr marL="2753399" indent="-1199999">
              <a:spcBef>
                <a:spcPts val="1900"/>
              </a:spcBef>
              <a:buClrTx/>
              <a:buFontTx/>
              <a:defRPr sz="8000">
                <a:solidFill>
                  <a:schemeClr val="accent1"/>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48" name="Platshållare för text 5"/>
          <p:cNvSpPr>
            <a:spLocks noGrp="1"/>
          </p:cNvSpPr>
          <p:nvPr>
            <p:ph type="body" sz="half" idx="21"/>
          </p:nvPr>
        </p:nvSpPr>
        <p:spPr>
          <a:xfrm>
            <a:off x="2015066" y="3546959"/>
            <a:ext cx="10176935" cy="7632217"/>
          </a:xfrm>
          <a:prstGeom prst="rect">
            <a:avLst/>
          </a:prstGeom>
          <a:ln w="12700"/>
        </p:spPr>
        <p:txBody>
          <a:bodyPr>
            <a:normAutofit/>
          </a:bodyPr>
          <a:lstStyle/>
          <a:p>
            <a:pPr marL="0" indent="0">
              <a:spcBef>
                <a:spcPts val="1600"/>
              </a:spcBef>
              <a:buClrTx/>
              <a:buSzTx/>
              <a:buFontTx/>
              <a:buNone/>
            </a:pPr>
            <a:endParaRPr/>
          </a:p>
        </p:txBody>
      </p:sp>
      <p:sp>
        <p:nvSpPr>
          <p:cNvPr id="49" name="Platshållare för bild 8"/>
          <p:cNvSpPr>
            <a:spLocks noGrp="1"/>
          </p:cNvSpPr>
          <p:nvPr>
            <p:ph type="pic" sz="half" idx="22"/>
          </p:nvPr>
        </p:nvSpPr>
        <p:spPr>
          <a:xfrm>
            <a:off x="12959434" y="1530351"/>
            <a:ext cx="9600001" cy="9648829"/>
          </a:xfrm>
          <a:prstGeom prst="rect">
            <a:avLst/>
          </a:prstGeom>
          <a:ln w="12700"/>
        </p:spPr>
        <p:txBody>
          <a:bodyPr lIns="91439" tIns="45719" rIns="91439" bIns="45719"/>
          <a:lstStyle/>
          <a:p>
            <a:endParaRPr/>
          </a:p>
        </p:txBody>
      </p:sp>
      <p:sp>
        <p:nvSpPr>
          <p:cNvPr id="50" name="Platshållare för text 5"/>
          <p:cNvSpPr>
            <a:spLocks noGrp="1"/>
          </p:cNvSpPr>
          <p:nvPr>
            <p:ph type="body" sz="quarter" idx="23"/>
          </p:nvPr>
        </p:nvSpPr>
        <p:spPr>
          <a:xfrm>
            <a:off x="1054101" y="664221"/>
            <a:ext cx="21505334" cy="427979"/>
          </a:xfrm>
          <a:prstGeom prst="rect">
            <a:avLst/>
          </a:prstGeom>
          <a:ln w="12700"/>
        </p:spPr>
        <p:txBody>
          <a:bodyPr anchor="ctr">
            <a:normAutofit/>
          </a:bodyPr>
          <a:lstStyle/>
          <a:p>
            <a:pPr marL="0" indent="0">
              <a:spcBef>
                <a:spcPts val="600"/>
              </a:spcBef>
              <a:buClrTx/>
              <a:buSzTx/>
              <a:buFontTx/>
              <a:buNone/>
              <a:defRPr sz="2600" b="1">
                <a:solidFill>
                  <a:schemeClr val="accent1"/>
                </a:solidFill>
              </a:defRPr>
            </a:pPr>
            <a:endParaRPr/>
          </a:p>
        </p:txBody>
      </p:sp>
      <p:pic>
        <p:nvPicPr>
          <p:cNvPr id="51" name="EU_flagga_EurSocfond_cmyk arial_700.jpeg" descr="EU_flagga_EurSocfond_cmyk arial_700.jpeg"/>
          <p:cNvPicPr>
            <a:picLocks noChangeAspect="1"/>
          </p:cNvPicPr>
          <p:nvPr/>
        </p:nvPicPr>
        <p:blipFill>
          <a:blip r:embed="rId3"/>
          <a:stretch>
            <a:fillRect/>
          </a:stretch>
        </p:blipFill>
        <p:spPr>
          <a:xfrm>
            <a:off x="16831318" y="11916232"/>
            <a:ext cx="1490699" cy="1390635"/>
          </a:xfrm>
          <a:prstGeom prst="rect">
            <a:avLst/>
          </a:prstGeom>
          <a:ln w="12700">
            <a:miter lim="400000"/>
          </a:ln>
        </p:spPr>
      </p:pic>
      <p:sp>
        <p:nvSpPr>
          <p:cNvPr id="52"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1_Rubrik och punktlista + kapitelmärkning">
    <p:spTree>
      <p:nvGrpSpPr>
        <p:cNvPr id="1" name=""/>
        <p:cNvGrpSpPr/>
        <p:nvPr/>
      </p:nvGrpSpPr>
      <p:grpSpPr>
        <a:xfrm>
          <a:off x="0" y="0"/>
          <a:ext cx="0" cy="0"/>
          <a:chOff x="0" y="0"/>
          <a:chExt cx="0" cy="0"/>
        </a:xfrm>
      </p:grpSpPr>
      <p:sp>
        <p:nvSpPr>
          <p:cNvPr id="378" name="Titeltext"/>
          <p:cNvSpPr txBox="1">
            <a:spLocks noGrp="1"/>
          </p:cNvSpPr>
          <p:nvPr>
            <p:ph type="title"/>
          </p:nvPr>
        </p:nvSpPr>
        <p:spPr>
          <a:xfrm>
            <a:off x="2030838" y="1530348"/>
            <a:ext cx="20544372" cy="1567111"/>
          </a:xfrm>
          <a:prstGeom prst="rect">
            <a:avLst/>
          </a:prstGeom>
        </p:spPr>
        <p:txBody>
          <a:bodyPr/>
          <a:lstStyle>
            <a:lvl1pPr>
              <a:defRPr sz="8000" b="1">
                <a:solidFill>
                  <a:schemeClr val="accent1"/>
                </a:solidFill>
              </a:defRPr>
            </a:lvl1pPr>
          </a:lstStyle>
          <a:p>
            <a:r>
              <a:t>Titeltext</a:t>
            </a:r>
          </a:p>
        </p:txBody>
      </p:sp>
      <p:sp>
        <p:nvSpPr>
          <p:cNvPr id="379" name="Brödtext nivå ett…"/>
          <p:cNvSpPr txBox="1">
            <a:spLocks noGrp="1"/>
          </p:cNvSpPr>
          <p:nvPr>
            <p:ph type="body" idx="1"/>
          </p:nvPr>
        </p:nvSpPr>
        <p:spPr>
          <a:xfrm>
            <a:off x="2001911" y="3546477"/>
            <a:ext cx="20544370" cy="6959929"/>
          </a:xfrm>
          <a:prstGeom prst="rect">
            <a:avLst/>
          </a:prstGeom>
        </p:spPr>
        <p:txBody>
          <a:bodyPr>
            <a:normAutofit/>
          </a:bodyPr>
          <a:lstStyle>
            <a:lvl1pPr marL="822960" indent="-822960">
              <a:defRPr sz="4800"/>
            </a:lvl1pPr>
            <a:lvl2pPr marL="1219200" indent="-762000">
              <a:defRPr sz="4800"/>
            </a:lvl2pPr>
            <a:lvl3pPr marL="1600200" indent="-685800">
              <a:defRPr sz="4800"/>
            </a:lvl3pPr>
            <a:lvl4pPr marL="2155371" indent="-783771">
              <a:defRPr sz="4800"/>
            </a:lvl4pPr>
            <a:lvl5pPr marL="2743200" indent="-914400">
              <a:defRPr sz="4800"/>
            </a:lvl5pPr>
          </a:lstStyle>
          <a:p>
            <a:r>
              <a:t>Brödtext nivå ett</a:t>
            </a:r>
          </a:p>
          <a:p>
            <a:pPr lvl="1"/>
            <a:r>
              <a:t>Brödtext nivå två</a:t>
            </a:r>
          </a:p>
          <a:p>
            <a:pPr lvl="2"/>
            <a:r>
              <a:t>Brödtext nivå tre</a:t>
            </a:r>
          </a:p>
          <a:p>
            <a:pPr lvl="3"/>
            <a:r>
              <a:t>Brödtext nivå fyra</a:t>
            </a:r>
          </a:p>
          <a:p>
            <a:pPr lvl="4"/>
            <a:r>
              <a:t>Brödtext nivå fem</a:t>
            </a:r>
          </a:p>
        </p:txBody>
      </p:sp>
      <p:sp>
        <p:nvSpPr>
          <p:cNvPr id="380" name="Google Shape;54;g633e61d4f9_0_94"/>
          <p:cNvSpPr txBox="1"/>
          <p:nvPr/>
        </p:nvSpPr>
        <p:spPr>
          <a:xfrm>
            <a:off x="1809865" y="12744133"/>
            <a:ext cx="19901602" cy="85590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43799" tIns="243799" rIns="243799" bIns="243799">
            <a:spAutoFit/>
          </a:bodyPr>
          <a:lstStyle>
            <a:lvl1pPr>
              <a:defRPr sz="2400">
                <a:solidFill>
                  <a:srgbClr val="808080"/>
                </a:solidFill>
              </a:defRPr>
            </a:lvl1pPr>
          </a:lstStyle>
          <a:p>
            <a:r>
              <a:t>Hur </a:t>
            </a:r>
            <a:r>
              <a:rPr err="1"/>
              <a:t>skapar</a:t>
            </a:r>
            <a:r>
              <a:t> digitaliseringen </a:t>
            </a:r>
            <a:r>
              <a:rPr err="1"/>
              <a:t>värde</a:t>
            </a:r>
            <a:r>
              <a:t> i </a:t>
            </a:r>
            <a:r>
              <a:rPr err="1"/>
              <a:t>brukarnas</a:t>
            </a:r>
            <a:r>
              <a:t> liv? | </a:t>
            </a:r>
            <a:r>
              <a:rPr err="1"/>
              <a:t>DigITAL</a:t>
            </a:r>
            <a:r>
              <a:t> </a:t>
            </a:r>
            <a:r>
              <a:rPr err="1"/>
              <a:t>äldreomsorg</a:t>
            </a:r>
            <a:r>
              <a:t> på Gotland | ANDREAS.SKOG@LIVE.SE</a:t>
            </a:r>
          </a:p>
        </p:txBody>
      </p:sp>
      <p:sp>
        <p:nvSpPr>
          <p:cNvPr id="381"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1_Rubrik och punktlista + kapitelmärkning">
    <p:spTree>
      <p:nvGrpSpPr>
        <p:cNvPr id="1" name=""/>
        <p:cNvGrpSpPr/>
        <p:nvPr/>
      </p:nvGrpSpPr>
      <p:grpSpPr>
        <a:xfrm>
          <a:off x="0" y="0"/>
          <a:ext cx="0" cy="0"/>
          <a:chOff x="0" y="0"/>
          <a:chExt cx="0" cy="0"/>
        </a:xfrm>
      </p:grpSpPr>
      <p:sp>
        <p:nvSpPr>
          <p:cNvPr id="388" name="Titeltext"/>
          <p:cNvSpPr txBox="1">
            <a:spLocks noGrp="1"/>
          </p:cNvSpPr>
          <p:nvPr>
            <p:ph type="title"/>
          </p:nvPr>
        </p:nvSpPr>
        <p:spPr>
          <a:xfrm>
            <a:off x="2030838" y="1530348"/>
            <a:ext cx="20544375" cy="1567111"/>
          </a:xfrm>
          <a:prstGeom prst="rect">
            <a:avLst/>
          </a:prstGeom>
        </p:spPr>
        <p:txBody>
          <a:bodyPr lIns="121918" tIns="121918" rIns="121918" bIns="121918"/>
          <a:lstStyle>
            <a:lvl1pPr>
              <a:defRPr sz="8000" b="1">
                <a:solidFill>
                  <a:schemeClr val="accent1"/>
                </a:solidFill>
              </a:defRPr>
            </a:lvl1pPr>
          </a:lstStyle>
          <a:p>
            <a:r>
              <a:t>Titeltext</a:t>
            </a:r>
          </a:p>
        </p:txBody>
      </p:sp>
      <p:sp>
        <p:nvSpPr>
          <p:cNvPr id="389" name="Brödtext nivå ett…"/>
          <p:cNvSpPr txBox="1">
            <a:spLocks noGrp="1"/>
          </p:cNvSpPr>
          <p:nvPr>
            <p:ph type="body" idx="1"/>
          </p:nvPr>
        </p:nvSpPr>
        <p:spPr>
          <a:xfrm>
            <a:off x="2001910" y="3546476"/>
            <a:ext cx="20544370" cy="6959930"/>
          </a:xfrm>
          <a:prstGeom prst="rect">
            <a:avLst/>
          </a:prstGeom>
        </p:spPr>
        <p:txBody>
          <a:bodyPr lIns="121918" tIns="121918" rIns="121918" bIns="121918">
            <a:normAutofit/>
          </a:bodyPr>
          <a:lstStyle>
            <a:lvl1pPr marL="822960" indent="-822960">
              <a:defRPr sz="4800"/>
            </a:lvl1pPr>
            <a:lvl2pPr marL="1219200" indent="-762000">
              <a:defRPr sz="4800"/>
            </a:lvl2pPr>
            <a:lvl3pPr marL="1600200" indent="-685800">
              <a:defRPr sz="4800"/>
            </a:lvl3pPr>
            <a:lvl4pPr marL="2155370" indent="-783770">
              <a:defRPr sz="4800"/>
            </a:lvl4pPr>
            <a:lvl5pPr marL="2743200" indent="-914400">
              <a:defRPr sz="4800"/>
            </a:lvl5pPr>
          </a:lstStyle>
          <a:p>
            <a:r>
              <a:t>Brödtext nivå ett</a:t>
            </a:r>
          </a:p>
          <a:p>
            <a:pPr lvl="1"/>
            <a:r>
              <a:t>Brödtext nivå två</a:t>
            </a:r>
          </a:p>
          <a:p>
            <a:pPr lvl="2"/>
            <a:r>
              <a:t>Brödtext nivå tre</a:t>
            </a:r>
          </a:p>
          <a:p>
            <a:pPr lvl="3"/>
            <a:r>
              <a:t>Brödtext nivå fyra</a:t>
            </a:r>
          </a:p>
          <a:p>
            <a:pPr lvl="4"/>
            <a:r>
              <a:t>Brödtext nivå fem</a:t>
            </a:r>
          </a:p>
        </p:txBody>
      </p:sp>
      <p:sp>
        <p:nvSpPr>
          <p:cNvPr id="390" name="Google Shape;54;g633e61d4f9_0_94"/>
          <p:cNvSpPr txBox="1"/>
          <p:nvPr/>
        </p:nvSpPr>
        <p:spPr>
          <a:xfrm>
            <a:off x="1809865" y="12744133"/>
            <a:ext cx="19901602" cy="85590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43799" tIns="243799" rIns="243799" bIns="243799">
            <a:spAutoFit/>
          </a:bodyPr>
          <a:lstStyle>
            <a:lvl1pPr>
              <a:defRPr sz="2400">
                <a:solidFill>
                  <a:srgbClr val="808080"/>
                </a:solidFill>
              </a:defRPr>
            </a:lvl1pPr>
          </a:lstStyle>
          <a:p>
            <a:r>
              <a:t>Hur </a:t>
            </a:r>
            <a:r>
              <a:rPr err="1"/>
              <a:t>skapar</a:t>
            </a:r>
            <a:r>
              <a:t> digitaliseringen </a:t>
            </a:r>
            <a:r>
              <a:rPr err="1"/>
              <a:t>värde</a:t>
            </a:r>
            <a:r>
              <a:t> i </a:t>
            </a:r>
            <a:r>
              <a:rPr err="1"/>
              <a:t>brukarnas</a:t>
            </a:r>
            <a:r>
              <a:t> liv? | </a:t>
            </a:r>
            <a:r>
              <a:rPr err="1"/>
              <a:t>DigITAL</a:t>
            </a:r>
            <a:r>
              <a:t> </a:t>
            </a:r>
            <a:r>
              <a:rPr err="1"/>
              <a:t>äldreomsorg</a:t>
            </a:r>
            <a:r>
              <a:t> på Gotland | ANDREAS.SKOG@LIVE.SE</a:t>
            </a:r>
          </a:p>
        </p:txBody>
      </p:sp>
      <p:sp>
        <p:nvSpPr>
          <p:cNvPr id="391" name="Diabildsnummer"/>
          <p:cNvSpPr txBox="1">
            <a:spLocks noGrp="1"/>
          </p:cNvSpPr>
          <p:nvPr>
            <p:ph type="sldNum" sz="quarter" idx="2"/>
          </p:nvPr>
        </p:nvSpPr>
        <p:spPr>
          <a:xfrm>
            <a:off x="16806705" y="12343132"/>
            <a:ext cx="668495" cy="739139"/>
          </a:xfrm>
          <a:prstGeom prst="rect">
            <a:avLst/>
          </a:prstGeom>
        </p:spPr>
        <p:txBody>
          <a:bodyPr lIns="121918" tIns="121918" rIns="121918" bIns="121918"/>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Helsida bild">
    <p:spTree>
      <p:nvGrpSpPr>
        <p:cNvPr id="1" name=""/>
        <p:cNvGrpSpPr/>
        <p:nvPr/>
      </p:nvGrpSpPr>
      <p:grpSpPr>
        <a:xfrm>
          <a:off x="0" y="0"/>
          <a:ext cx="0" cy="0"/>
          <a:chOff x="0" y="0"/>
          <a:chExt cx="0" cy="0"/>
        </a:xfrm>
      </p:grpSpPr>
      <p:sp>
        <p:nvSpPr>
          <p:cNvPr id="408" name="Platshållare för bild 6"/>
          <p:cNvSpPr>
            <a:spLocks noGrp="1"/>
          </p:cNvSpPr>
          <p:nvPr>
            <p:ph type="pic" idx="21"/>
          </p:nvPr>
        </p:nvSpPr>
        <p:spPr>
          <a:xfrm>
            <a:off x="0" y="0"/>
            <a:ext cx="24384000" cy="13716000"/>
          </a:xfrm>
          <a:prstGeom prst="rect">
            <a:avLst/>
          </a:prstGeom>
          <a:ln w="12700"/>
        </p:spPr>
        <p:txBody>
          <a:bodyPr lIns="91439" tIns="45719" rIns="91439" bIns="45719"/>
          <a:lstStyle/>
          <a:p>
            <a:endParaRPr/>
          </a:p>
        </p:txBody>
      </p:sp>
      <p:sp>
        <p:nvSpPr>
          <p:cNvPr id="409" name="Klicka här för att lägga till bildrubrik. Dölj denna textbehållare om du inte vill att rubriken ska synas."/>
          <p:cNvSpPr txBox="1">
            <a:spLocks noGrp="1"/>
          </p:cNvSpPr>
          <p:nvPr>
            <p:ph type="title" hasCustomPrompt="1"/>
          </p:nvPr>
        </p:nvSpPr>
        <p:spPr>
          <a:xfrm>
            <a:off x="1219200" y="1461600"/>
            <a:ext cx="21945600" cy="2286001"/>
          </a:xfrm>
          <a:prstGeom prst="rect">
            <a:avLst/>
          </a:prstGeom>
        </p:spPr>
        <p:txBody>
          <a:bodyPr lIns="91439" tIns="91439" rIns="91439" bIns="91439"/>
          <a:lstStyle>
            <a:lvl1pPr defTabSz="914400">
              <a:defRPr sz="6000">
                <a:solidFill>
                  <a:srgbClr val="000000"/>
                </a:solidFill>
                <a:latin typeface="Open Sans Extrabold"/>
                <a:ea typeface="Open Sans Extrabold"/>
                <a:cs typeface="Open Sans Extrabold"/>
                <a:sym typeface="Open Sans Extrabold"/>
              </a:defRPr>
            </a:lvl1pPr>
          </a:lstStyle>
          <a:p>
            <a:r>
              <a:t>Klicka här för att lägga till bildrubrik. Dölj denna textbehållare om du inte vill att rubriken ska synas.</a:t>
            </a:r>
          </a:p>
        </p:txBody>
      </p:sp>
      <p:sp>
        <p:nvSpPr>
          <p:cNvPr id="410" name="Diabildsnummer"/>
          <p:cNvSpPr txBox="1">
            <a:spLocks noGrp="1"/>
          </p:cNvSpPr>
          <p:nvPr>
            <p:ph type="sldNum" sz="quarter" idx="2"/>
          </p:nvPr>
        </p:nvSpPr>
        <p:spPr>
          <a:xfrm>
            <a:off x="11785600" y="12344400"/>
            <a:ext cx="5689600" cy="736601"/>
          </a:xfrm>
          <a:prstGeom prst="rect">
            <a:avLst/>
          </a:prstGeom>
        </p:spPr>
        <p:txBody>
          <a:bodyPr lIns="91439" tIns="91439" rIns="91439" bIns="91439"/>
          <a:lstStyle>
            <a:lvl1pPr defTabSz="914400">
              <a:defRPr sz="2400">
                <a:solidFill>
                  <a:srgbClr val="888888"/>
                </a:solidFill>
                <a:latin typeface="Open Sans"/>
                <a:ea typeface="Open Sans"/>
                <a:cs typeface="Open Sans"/>
                <a:sym typeface="Open Sans"/>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417" name="Bildobjekt 2" descr="Bildobjekt 2"/>
          <p:cNvPicPr>
            <a:picLocks noChangeAspect="1"/>
          </p:cNvPicPr>
          <p:nvPr/>
        </p:nvPicPr>
        <p:blipFill>
          <a:blip r:embed="rId2"/>
          <a:stretch>
            <a:fillRect/>
          </a:stretch>
        </p:blipFill>
        <p:spPr>
          <a:xfrm>
            <a:off x="33865" y="-2"/>
            <a:ext cx="24384003" cy="2404537"/>
          </a:xfrm>
          <a:prstGeom prst="rect">
            <a:avLst/>
          </a:prstGeom>
          <a:ln w="12700">
            <a:miter lim="400000"/>
          </a:ln>
        </p:spPr>
      </p:pic>
      <p:pic>
        <p:nvPicPr>
          <p:cNvPr id="418" name="EUlogo_v_CMYK.eps" descr="EUlogo_v_CMYK.eps"/>
          <p:cNvPicPr>
            <a:picLocks noChangeAspect="1"/>
          </p:cNvPicPr>
          <p:nvPr/>
        </p:nvPicPr>
        <p:blipFill>
          <a:blip r:embed="rId3"/>
          <a:stretch>
            <a:fillRect/>
          </a:stretch>
        </p:blipFill>
        <p:spPr>
          <a:xfrm>
            <a:off x="1927051" y="12161155"/>
            <a:ext cx="3705900" cy="1280717"/>
          </a:xfrm>
          <a:prstGeom prst="rect">
            <a:avLst/>
          </a:prstGeom>
          <a:ln w="12700">
            <a:miter lim="400000"/>
          </a:ln>
        </p:spPr>
      </p:pic>
      <p:sp>
        <p:nvSpPr>
          <p:cNvPr id="419" name="textruta 5"/>
          <p:cNvSpPr txBox="1"/>
          <p:nvPr/>
        </p:nvSpPr>
        <p:spPr>
          <a:xfrm>
            <a:off x="11616266" y="273292"/>
            <a:ext cx="12767736" cy="12543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8" tIns="121918" rIns="121918" bIns="121918">
            <a:spAutoFit/>
          </a:bodyPr>
          <a:lstStyle>
            <a:lvl1pPr defTabSz="457200">
              <a:lnSpc>
                <a:spcPts val="8200"/>
              </a:lnSpc>
              <a:defRPr sz="5200" i="1">
                <a:solidFill>
                  <a:srgbClr val="FFFFFF"/>
                </a:solidFill>
              </a:defRPr>
            </a:lvl1pPr>
          </a:lstStyle>
          <a:p>
            <a:r>
              <a:t>Att </a:t>
            </a:r>
            <a:r>
              <a:rPr err="1"/>
              <a:t>leda</a:t>
            </a:r>
            <a:r>
              <a:t> digital </a:t>
            </a:r>
            <a:r>
              <a:rPr err="1"/>
              <a:t>förändring</a:t>
            </a:r>
            <a:endParaRPr/>
          </a:p>
        </p:txBody>
      </p:sp>
      <p:sp>
        <p:nvSpPr>
          <p:cNvPr id="420" name="Diabildsnummer"/>
          <p:cNvSpPr txBox="1">
            <a:spLocks noGrp="1"/>
          </p:cNvSpPr>
          <p:nvPr>
            <p:ph type="sldNum" sz="quarter" idx="2"/>
          </p:nvPr>
        </p:nvSpPr>
        <p:spPr>
          <a:xfrm>
            <a:off x="17475200" y="12712703"/>
            <a:ext cx="874473" cy="993139"/>
          </a:xfrm>
          <a:prstGeom prst="rect">
            <a:avLst/>
          </a:prstGeom>
        </p:spPr>
        <p:txBody>
          <a:bodyPr lIns="121918" tIns="121918" rIns="121918" bIns="121918" anchor="t"/>
          <a:lstStyle>
            <a:lvl1pPr algn="l" defTabSz="1219200">
              <a:defRPr sz="4800"/>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E3F9A3-72A3-D44D-9BF4-A94FDE4B183D}"/>
              </a:ext>
            </a:extLst>
          </p:cNvPr>
          <p:cNvSpPr>
            <a:spLocks noGrp="1"/>
          </p:cNvSpPr>
          <p:nvPr>
            <p:ph type="ctrTitle"/>
          </p:nvPr>
        </p:nvSpPr>
        <p:spPr>
          <a:xfrm>
            <a:off x="3048000" y="2244726"/>
            <a:ext cx="18288000" cy="4775200"/>
          </a:xfrm>
        </p:spPr>
        <p:txBody>
          <a:bodyPr anchor="b"/>
          <a:lstStyle>
            <a:lvl1pPr algn="ctr">
              <a:defRPr sz="12000"/>
            </a:lvl1pPr>
          </a:lstStyle>
          <a:p>
            <a:r>
              <a:rPr lang="sv-SE"/>
              <a:t>Klicka här för att ändra mall för rubrikformat</a:t>
            </a:r>
          </a:p>
        </p:txBody>
      </p:sp>
      <p:sp>
        <p:nvSpPr>
          <p:cNvPr id="3" name="Underrubrik 2">
            <a:extLst>
              <a:ext uri="{FF2B5EF4-FFF2-40B4-BE49-F238E27FC236}">
                <a16:creationId xmlns:a16="http://schemas.microsoft.com/office/drawing/2014/main" id="{9BBBD686-5136-6B40-9F8F-B96802944A80}"/>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sv-SE"/>
              <a:t>Klicka här för att ändra mall för underrubrikformat</a:t>
            </a:r>
          </a:p>
        </p:txBody>
      </p:sp>
    </p:spTree>
    <p:extLst>
      <p:ext uri="{BB962C8B-B14F-4D97-AF65-F5344CB8AC3E}">
        <p14:creationId xmlns:p14="http://schemas.microsoft.com/office/powerpoint/2010/main" val="2021711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Rubrik + Bild, Kapitelmärkning">
    <p:spTree>
      <p:nvGrpSpPr>
        <p:cNvPr id="1" name=""/>
        <p:cNvGrpSpPr/>
        <p:nvPr/>
      </p:nvGrpSpPr>
      <p:grpSpPr>
        <a:xfrm>
          <a:off x="0" y="0"/>
          <a:ext cx="0" cy="0"/>
          <a:chOff x="0" y="0"/>
          <a:chExt cx="0" cy="0"/>
        </a:xfrm>
      </p:grpSpPr>
      <p:pic>
        <p:nvPicPr>
          <p:cNvPr id="59" name="Bildobjekt 5" descr="Bildobjekt 5"/>
          <p:cNvPicPr>
            <a:picLocks noChangeAspect="1"/>
          </p:cNvPicPr>
          <p:nvPr/>
        </p:nvPicPr>
        <p:blipFill>
          <a:blip r:embed="rId2"/>
          <a:stretch>
            <a:fillRect/>
          </a:stretch>
        </p:blipFill>
        <p:spPr>
          <a:xfrm>
            <a:off x="18719010" y="12015181"/>
            <a:ext cx="3840428" cy="869324"/>
          </a:xfrm>
          <a:prstGeom prst="rect">
            <a:avLst/>
          </a:prstGeom>
          <a:ln w="12700">
            <a:miter lim="400000"/>
          </a:ln>
        </p:spPr>
      </p:pic>
      <p:sp>
        <p:nvSpPr>
          <p:cNvPr id="60" name="Brödtext nivå ett…"/>
          <p:cNvSpPr txBox="1">
            <a:spLocks noGrp="1"/>
          </p:cNvSpPr>
          <p:nvPr>
            <p:ph type="body" sz="quarter" idx="1"/>
          </p:nvPr>
        </p:nvSpPr>
        <p:spPr>
          <a:xfrm>
            <a:off x="2015066" y="1530351"/>
            <a:ext cx="20544372" cy="1559983"/>
          </a:xfrm>
          <a:prstGeom prst="rect">
            <a:avLst/>
          </a:prstGeom>
        </p:spPr>
        <p:txBody>
          <a:bodyPr anchor="ctr">
            <a:normAutofit/>
          </a:bodyPr>
          <a:lstStyle>
            <a:lvl1pPr marL="0" indent="0">
              <a:spcBef>
                <a:spcPts val="1900"/>
              </a:spcBef>
              <a:buClrTx/>
              <a:buSzTx/>
              <a:buFontTx/>
              <a:buNone/>
              <a:defRPr sz="8000">
                <a:solidFill>
                  <a:schemeClr val="accent1"/>
                </a:solidFill>
              </a:defRPr>
            </a:lvl1pPr>
            <a:lvl2pPr marL="1145600" indent="-800000">
              <a:spcBef>
                <a:spcPts val="1900"/>
              </a:spcBef>
              <a:buClrTx/>
              <a:buFontTx/>
              <a:defRPr sz="8000">
                <a:solidFill>
                  <a:schemeClr val="accent1"/>
                </a:solidFill>
              </a:defRPr>
            </a:lvl2pPr>
            <a:lvl3pPr marL="1683000" indent="-900000">
              <a:spcBef>
                <a:spcPts val="1900"/>
              </a:spcBef>
              <a:buClrTx/>
              <a:buFontTx/>
              <a:defRPr sz="8000">
                <a:solidFill>
                  <a:schemeClr val="accent1"/>
                </a:solidFill>
              </a:defRPr>
            </a:lvl3pPr>
            <a:lvl4pPr marL="2232771" indent="-1028571">
              <a:spcBef>
                <a:spcPts val="1900"/>
              </a:spcBef>
              <a:buClrTx/>
              <a:buFontTx/>
              <a:defRPr sz="8000">
                <a:solidFill>
                  <a:schemeClr val="accent1"/>
                </a:solidFill>
              </a:defRPr>
            </a:lvl4pPr>
            <a:lvl5pPr marL="2753399" indent="-1199999">
              <a:spcBef>
                <a:spcPts val="1900"/>
              </a:spcBef>
              <a:buClrTx/>
              <a:buFontTx/>
              <a:defRPr sz="8000">
                <a:solidFill>
                  <a:schemeClr val="accent1"/>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61" name="Platshållare för bild 8"/>
          <p:cNvSpPr>
            <a:spLocks noGrp="1"/>
          </p:cNvSpPr>
          <p:nvPr>
            <p:ph type="pic" idx="21"/>
          </p:nvPr>
        </p:nvSpPr>
        <p:spPr>
          <a:xfrm>
            <a:off x="2015066" y="3545637"/>
            <a:ext cx="20544372" cy="6961500"/>
          </a:xfrm>
          <a:prstGeom prst="rect">
            <a:avLst/>
          </a:prstGeom>
          <a:ln w="12700"/>
        </p:spPr>
        <p:txBody>
          <a:bodyPr lIns="91439" tIns="45719" rIns="91439" bIns="45719"/>
          <a:lstStyle/>
          <a:p>
            <a:endParaRPr/>
          </a:p>
        </p:txBody>
      </p:sp>
      <p:sp>
        <p:nvSpPr>
          <p:cNvPr id="62" name="Platshållare för text 5"/>
          <p:cNvSpPr>
            <a:spLocks noGrp="1"/>
          </p:cNvSpPr>
          <p:nvPr>
            <p:ph type="body" sz="quarter" idx="22"/>
          </p:nvPr>
        </p:nvSpPr>
        <p:spPr>
          <a:xfrm>
            <a:off x="1054101" y="665311"/>
            <a:ext cx="21505334" cy="426889"/>
          </a:xfrm>
          <a:prstGeom prst="rect">
            <a:avLst/>
          </a:prstGeom>
          <a:ln w="12700"/>
        </p:spPr>
        <p:txBody>
          <a:bodyPr anchor="ctr">
            <a:normAutofit/>
          </a:bodyPr>
          <a:lstStyle/>
          <a:p>
            <a:pPr marL="0" indent="0">
              <a:spcBef>
                <a:spcPts val="600"/>
              </a:spcBef>
              <a:buClrTx/>
              <a:buSzTx/>
              <a:buFontTx/>
              <a:buNone/>
              <a:defRPr sz="2600" b="1">
                <a:solidFill>
                  <a:schemeClr val="accent1"/>
                </a:solidFill>
              </a:defRPr>
            </a:pPr>
            <a:endParaRPr/>
          </a:p>
        </p:txBody>
      </p:sp>
      <p:pic>
        <p:nvPicPr>
          <p:cNvPr id="63" name="EU_flagga_EurSocfond_cmyk arial_700.jpeg" descr="EU_flagga_EurSocfond_cmyk arial_700.jpeg"/>
          <p:cNvPicPr>
            <a:picLocks noChangeAspect="1"/>
          </p:cNvPicPr>
          <p:nvPr/>
        </p:nvPicPr>
        <p:blipFill>
          <a:blip r:embed="rId3"/>
          <a:stretch>
            <a:fillRect/>
          </a:stretch>
        </p:blipFill>
        <p:spPr>
          <a:xfrm>
            <a:off x="16831318" y="11916232"/>
            <a:ext cx="1490699" cy="1390635"/>
          </a:xfrm>
          <a:prstGeom prst="rect">
            <a:avLst/>
          </a:prstGeom>
          <a:ln w="12700">
            <a:miter lim="400000"/>
          </a:ln>
        </p:spPr>
      </p:pic>
      <p:sp>
        <p:nvSpPr>
          <p:cNvPr id="6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Rubrik + Brödtext, mörk bakgrund, Kapitelmärkning">
    <p:spTree>
      <p:nvGrpSpPr>
        <p:cNvPr id="1" name=""/>
        <p:cNvGrpSpPr/>
        <p:nvPr/>
      </p:nvGrpSpPr>
      <p:grpSpPr>
        <a:xfrm>
          <a:off x="0" y="0"/>
          <a:ext cx="0" cy="0"/>
          <a:chOff x="0" y="0"/>
          <a:chExt cx="0" cy="0"/>
        </a:xfrm>
      </p:grpSpPr>
      <p:pic>
        <p:nvPicPr>
          <p:cNvPr id="71" name="Bildobjekt 5" descr="Bildobjekt 5"/>
          <p:cNvPicPr>
            <a:picLocks noChangeAspect="1"/>
          </p:cNvPicPr>
          <p:nvPr/>
        </p:nvPicPr>
        <p:blipFill>
          <a:blip r:embed="rId2"/>
          <a:stretch>
            <a:fillRect/>
          </a:stretch>
        </p:blipFill>
        <p:spPr>
          <a:xfrm>
            <a:off x="18719010" y="12015181"/>
            <a:ext cx="3840428" cy="869324"/>
          </a:xfrm>
          <a:prstGeom prst="rect">
            <a:avLst/>
          </a:prstGeom>
          <a:ln w="12700">
            <a:miter lim="400000"/>
          </a:ln>
        </p:spPr>
      </p:pic>
      <p:pic>
        <p:nvPicPr>
          <p:cNvPr id="72" name="Bildobjekt 7" descr="Bildobjekt 7"/>
          <p:cNvPicPr>
            <a:picLocks noChangeAspect="1"/>
          </p:cNvPicPr>
          <p:nvPr/>
        </p:nvPicPr>
        <p:blipFill>
          <a:blip r:embed="rId3"/>
          <a:srcRect t="1" b="41032"/>
          <a:stretch>
            <a:fillRect/>
          </a:stretch>
        </p:blipFill>
        <p:spPr>
          <a:xfrm>
            <a:off x="-1" y="-7"/>
            <a:ext cx="24393790" cy="11184002"/>
          </a:xfrm>
          <a:prstGeom prst="rect">
            <a:avLst/>
          </a:prstGeom>
          <a:ln w="12700">
            <a:miter lim="400000"/>
          </a:ln>
        </p:spPr>
      </p:pic>
      <p:sp>
        <p:nvSpPr>
          <p:cNvPr id="73" name="Brödtext nivå ett…"/>
          <p:cNvSpPr txBox="1">
            <a:spLocks noGrp="1"/>
          </p:cNvSpPr>
          <p:nvPr>
            <p:ph type="body" sz="quarter" idx="1"/>
          </p:nvPr>
        </p:nvSpPr>
        <p:spPr>
          <a:xfrm>
            <a:off x="2015066" y="1530351"/>
            <a:ext cx="20544372" cy="1559983"/>
          </a:xfrm>
          <a:prstGeom prst="rect">
            <a:avLst/>
          </a:prstGeom>
        </p:spPr>
        <p:txBody>
          <a:bodyPr anchor="ctr">
            <a:normAutofit/>
          </a:bodyPr>
          <a:lstStyle>
            <a:lvl1pPr marL="0" indent="0">
              <a:spcBef>
                <a:spcPts val="1900"/>
              </a:spcBef>
              <a:buClrTx/>
              <a:buSzTx/>
              <a:buFontTx/>
              <a:buNone/>
              <a:defRPr sz="8000">
                <a:solidFill>
                  <a:srgbClr val="FFFFFF"/>
                </a:solidFill>
              </a:defRPr>
            </a:lvl1pPr>
            <a:lvl2pPr marL="1145600" indent="-800000">
              <a:spcBef>
                <a:spcPts val="1900"/>
              </a:spcBef>
              <a:buClrTx/>
              <a:buFontTx/>
              <a:defRPr sz="8000">
                <a:solidFill>
                  <a:srgbClr val="FFFFFF"/>
                </a:solidFill>
              </a:defRPr>
            </a:lvl2pPr>
            <a:lvl3pPr marL="1683000" indent="-900000">
              <a:spcBef>
                <a:spcPts val="1900"/>
              </a:spcBef>
              <a:buClrTx/>
              <a:buFontTx/>
              <a:defRPr sz="8000">
                <a:solidFill>
                  <a:srgbClr val="FFFFFF"/>
                </a:solidFill>
              </a:defRPr>
            </a:lvl3pPr>
            <a:lvl4pPr marL="2232771" indent="-1028571">
              <a:spcBef>
                <a:spcPts val="1900"/>
              </a:spcBef>
              <a:buClrTx/>
              <a:buFontTx/>
              <a:defRPr sz="8000">
                <a:solidFill>
                  <a:srgbClr val="FFFFFF"/>
                </a:solidFill>
              </a:defRPr>
            </a:lvl4pPr>
            <a:lvl5pPr marL="2753399" indent="-1199999">
              <a:spcBef>
                <a:spcPts val="1900"/>
              </a:spcBef>
              <a:buClrTx/>
              <a:buFontTx/>
              <a:defRPr sz="8000">
                <a:solidFill>
                  <a:srgbClr val="FFFFFF"/>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74" name="Platshållare för text 5"/>
          <p:cNvSpPr>
            <a:spLocks noGrp="1"/>
          </p:cNvSpPr>
          <p:nvPr>
            <p:ph type="body" idx="21"/>
          </p:nvPr>
        </p:nvSpPr>
        <p:spPr>
          <a:xfrm>
            <a:off x="2015066" y="3534834"/>
            <a:ext cx="20544172" cy="6971575"/>
          </a:xfrm>
          <a:prstGeom prst="rect">
            <a:avLst/>
          </a:prstGeom>
          <a:ln w="12700"/>
        </p:spPr>
        <p:txBody>
          <a:bodyPr>
            <a:normAutofit/>
          </a:bodyPr>
          <a:lstStyle/>
          <a:p>
            <a:pPr marL="0" indent="0">
              <a:spcBef>
                <a:spcPts val="1600"/>
              </a:spcBef>
              <a:buClrTx/>
              <a:buSzTx/>
              <a:buFontTx/>
              <a:buNone/>
              <a:defRPr>
                <a:solidFill>
                  <a:srgbClr val="FFFFFF"/>
                </a:solidFill>
              </a:defRPr>
            </a:pPr>
            <a:endParaRPr/>
          </a:p>
        </p:txBody>
      </p:sp>
      <p:sp>
        <p:nvSpPr>
          <p:cNvPr id="75" name="Platshållare för text 5"/>
          <p:cNvSpPr>
            <a:spLocks noGrp="1"/>
          </p:cNvSpPr>
          <p:nvPr>
            <p:ph type="body" sz="quarter" idx="22"/>
          </p:nvPr>
        </p:nvSpPr>
        <p:spPr>
          <a:xfrm>
            <a:off x="1054100" y="654831"/>
            <a:ext cx="21505141" cy="437372"/>
          </a:xfrm>
          <a:prstGeom prst="rect">
            <a:avLst/>
          </a:prstGeom>
          <a:ln w="12700"/>
        </p:spPr>
        <p:txBody>
          <a:bodyPr anchor="ctr">
            <a:normAutofit/>
          </a:bodyPr>
          <a:lstStyle/>
          <a:p>
            <a:pPr marL="0" indent="0">
              <a:spcBef>
                <a:spcPts val="600"/>
              </a:spcBef>
              <a:buClrTx/>
              <a:buSzTx/>
              <a:buFontTx/>
              <a:buNone/>
              <a:defRPr sz="2600" b="1">
                <a:solidFill>
                  <a:srgbClr val="FFFFFF"/>
                </a:solidFill>
              </a:defRPr>
            </a:pPr>
            <a:endParaRPr/>
          </a:p>
        </p:txBody>
      </p:sp>
      <p:pic>
        <p:nvPicPr>
          <p:cNvPr id="76" name="EU_flagga_EurSocfond_cmyk arial_700.jpeg" descr="EU_flagga_EurSocfond_cmyk arial_700.jpeg"/>
          <p:cNvPicPr>
            <a:picLocks noChangeAspect="1"/>
          </p:cNvPicPr>
          <p:nvPr/>
        </p:nvPicPr>
        <p:blipFill>
          <a:blip r:embed="rId4"/>
          <a:stretch>
            <a:fillRect/>
          </a:stretch>
        </p:blipFill>
        <p:spPr>
          <a:xfrm>
            <a:off x="16831318" y="11916232"/>
            <a:ext cx="1490699" cy="1390635"/>
          </a:xfrm>
          <a:prstGeom prst="rect">
            <a:avLst/>
          </a:prstGeom>
          <a:ln w="12700">
            <a:miter lim="400000"/>
          </a:ln>
        </p:spPr>
      </p:pic>
      <p:sp>
        <p:nvSpPr>
          <p:cNvPr id="7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6_Rubrik + Brödtext, ljus bakgrund, Kapitelmärkning">
    <p:spTree>
      <p:nvGrpSpPr>
        <p:cNvPr id="1" name=""/>
        <p:cNvGrpSpPr/>
        <p:nvPr/>
      </p:nvGrpSpPr>
      <p:grpSpPr>
        <a:xfrm>
          <a:off x="0" y="0"/>
          <a:ext cx="0" cy="0"/>
          <a:chOff x="0" y="0"/>
          <a:chExt cx="0" cy="0"/>
        </a:xfrm>
      </p:grpSpPr>
      <p:pic>
        <p:nvPicPr>
          <p:cNvPr id="84" name="Bildobjekt 5" descr="Bildobjekt 5"/>
          <p:cNvPicPr>
            <a:picLocks noChangeAspect="1"/>
          </p:cNvPicPr>
          <p:nvPr/>
        </p:nvPicPr>
        <p:blipFill>
          <a:blip r:embed="rId2"/>
          <a:stretch>
            <a:fillRect/>
          </a:stretch>
        </p:blipFill>
        <p:spPr>
          <a:xfrm>
            <a:off x="18719010" y="12015181"/>
            <a:ext cx="3840428" cy="869324"/>
          </a:xfrm>
          <a:prstGeom prst="rect">
            <a:avLst/>
          </a:prstGeom>
          <a:ln w="12700">
            <a:miter lim="400000"/>
          </a:ln>
        </p:spPr>
      </p:pic>
      <p:pic>
        <p:nvPicPr>
          <p:cNvPr id="85" name="Bildobjekt 6" descr="Bildobjekt 6"/>
          <p:cNvPicPr>
            <a:picLocks noChangeAspect="1"/>
          </p:cNvPicPr>
          <p:nvPr/>
        </p:nvPicPr>
        <p:blipFill>
          <a:blip r:embed="rId3"/>
          <a:srcRect b="41548"/>
          <a:stretch>
            <a:fillRect/>
          </a:stretch>
        </p:blipFill>
        <p:spPr>
          <a:xfrm>
            <a:off x="-16702" y="-6"/>
            <a:ext cx="24400704" cy="11184000"/>
          </a:xfrm>
          <a:prstGeom prst="rect">
            <a:avLst/>
          </a:prstGeom>
          <a:ln w="12700">
            <a:miter lim="400000"/>
          </a:ln>
        </p:spPr>
      </p:pic>
      <p:sp>
        <p:nvSpPr>
          <p:cNvPr id="86" name="Brödtext nivå ett…"/>
          <p:cNvSpPr txBox="1">
            <a:spLocks noGrp="1"/>
          </p:cNvSpPr>
          <p:nvPr>
            <p:ph type="body" sz="quarter" idx="1"/>
          </p:nvPr>
        </p:nvSpPr>
        <p:spPr>
          <a:xfrm>
            <a:off x="2028207" y="1530351"/>
            <a:ext cx="20544372" cy="1559983"/>
          </a:xfrm>
          <a:prstGeom prst="rect">
            <a:avLst/>
          </a:prstGeom>
        </p:spPr>
        <p:txBody>
          <a:bodyPr anchor="ctr">
            <a:normAutofit/>
          </a:bodyPr>
          <a:lstStyle>
            <a:lvl1pPr marL="0" indent="0">
              <a:spcBef>
                <a:spcPts val="1900"/>
              </a:spcBef>
              <a:buClrTx/>
              <a:buSzTx/>
              <a:buFontTx/>
              <a:buNone/>
              <a:defRPr sz="8000">
                <a:solidFill>
                  <a:schemeClr val="accent1"/>
                </a:solidFill>
              </a:defRPr>
            </a:lvl1pPr>
            <a:lvl2pPr marL="1145600" indent="-800000">
              <a:spcBef>
                <a:spcPts val="1900"/>
              </a:spcBef>
              <a:buClrTx/>
              <a:buFontTx/>
              <a:defRPr sz="8000">
                <a:solidFill>
                  <a:schemeClr val="accent1"/>
                </a:solidFill>
              </a:defRPr>
            </a:lvl2pPr>
            <a:lvl3pPr marL="1683000" indent="-900000">
              <a:spcBef>
                <a:spcPts val="1900"/>
              </a:spcBef>
              <a:buClrTx/>
              <a:buFontTx/>
              <a:defRPr sz="8000">
                <a:solidFill>
                  <a:schemeClr val="accent1"/>
                </a:solidFill>
              </a:defRPr>
            </a:lvl3pPr>
            <a:lvl4pPr marL="2232771" indent="-1028571">
              <a:spcBef>
                <a:spcPts val="1900"/>
              </a:spcBef>
              <a:buClrTx/>
              <a:buFontTx/>
              <a:defRPr sz="8000">
                <a:solidFill>
                  <a:schemeClr val="accent1"/>
                </a:solidFill>
              </a:defRPr>
            </a:lvl4pPr>
            <a:lvl5pPr marL="2753399" indent="-1199999">
              <a:spcBef>
                <a:spcPts val="1900"/>
              </a:spcBef>
              <a:buClrTx/>
              <a:buFontTx/>
              <a:defRPr sz="8000">
                <a:solidFill>
                  <a:schemeClr val="accent1"/>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87" name="Platshållare för text 5"/>
          <p:cNvSpPr>
            <a:spLocks noGrp="1"/>
          </p:cNvSpPr>
          <p:nvPr>
            <p:ph type="body" idx="21"/>
          </p:nvPr>
        </p:nvSpPr>
        <p:spPr>
          <a:xfrm>
            <a:off x="2015066" y="3564716"/>
            <a:ext cx="20544371" cy="6941692"/>
          </a:xfrm>
          <a:prstGeom prst="rect">
            <a:avLst/>
          </a:prstGeom>
          <a:ln w="12700"/>
        </p:spPr>
        <p:txBody>
          <a:bodyPr>
            <a:normAutofit/>
          </a:bodyPr>
          <a:lstStyle/>
          <a:p>
            <a:pPr marL="0" indent="0">
              <a:spcBef>
                <a:spcPts val="1600"/>
              </a:spcBef>
              <a:buClrTx/>
              <a:buSzTx/>
              <a:buFontTx/>
              <a:buNone/>
            </a:pPr>
            <a:endParaRPr/>
          </a:p>
        </p:txBody>
      </p:sp>
      <p:sp>
        <p:nvSpPr>
          <p:cNvPr id="88" name="Platshållare för text 5"/>
          <p:cNvSpPr>
            <a:spLocks noGrp="1"/>
          </p:cNvSpPr>
          <p:nvPr>
            <p:ph type="body" sz="quarter" idx="22"/>
          </p:nvPr>
        </p:nvSpPr>
        <p:spPr>
          <a:xfrm>
            <a:off x="1054101" y="664221"/>
            <a:ext cx="21505334" cy="427979"/>
          </a:xfrm>
          <a:prstGeom prst="rect">
            <a:avLst/>
          </a:prstGeom>
          <a:ln w="12700"/>
        </p:spPr>
        <p:txBody>
          <a:bodyPr anchor="ctr">
            <a:normAutofit/>
          </a:bodyPr>
          <a:lstStyle/>
          <a:p>
            <a:pPr marL="0" indent="0">
              <a:spcBef>
                <a:spcPts val="600"/>
              </a:spcBef>
              <a:buClrTx/>
              <a:buSzTx/>
              <a:buFontTx/>
              <a:buNone/>
              <a:defRPr sz="2600" b="1">
                <a:solidFill>
                  <a:schemeClr val="accent1"/>
                </a:solidFill>
              </a:defRPr>
            </a:pPr>
            <a:endParaRPr/>
          </a:p>
        </p:txBody>
      </p:sp>
      <p:pic>
        <p:nvPicPr>
          <p:cNvPr id="89" name="EU_flagga_EurSocfond_cmyk arial_700.jpeg" descr="EU_flagga_EurSocfond_cmyk arial_700.jpeg"/>
          <p:cNvPicPr>
            <a:picLocks noChangeAspect="1"/>
          </p:cNvPicPr>
          <p:nvPr/>
        </p:nvPicPr>
        <p:blipFill>
          <a:blip r:embed="rId4"/>
          <a:stretch>
            <a:fillRect/>
          </a:stretch>
        </p:blipFill>
        <p:spPr>
          <a:xfrm>
            <a:off x="16831318" y="11916232"/>
            <a:ext cx="1490699" cy="1390635"/>
          </a:xfrm>
          <a:prstGeom prst="rect">
            <a:avLst/>
          </a:prstGeom>
          <a:ln w="12700">
            <a:miter lim="400000"/>
          </a:ln>
        </p:spPr>
      </p:pic>
      <p:sp>
        <p:nvSpPr>
          <p:cNvPr id="90"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5_Rubrik + Brödtext, ljus bakgrund, Kapitelmärkning">
    <p:spTree>
      <p:nvGrpSpPr>
        <p:cNvPr id="1" name=""/>
        <p:cNvGrpSpPr/>
        <p:nvPr/>
      </p:nvGrpSpPr>
      <p:grpSpPr>
        <a:xfrm>
          <a:off x="0" y="0"/>
          <a:ext cx="0" cy="0"/>
          <a:chOff x="0" y="0"/>
          <a:chExt cx="0" cy="0"/>
        </a:xfrm>
      </p:grpSpPr>
      <p:pic>
        <p:nvPicPr>
          <p:cNvPr id="97" name="Bildobjekt 5" descr="Bildobjekt 5"/>
          <p:cNvPicPr>
            <a:picLocks noChangeAspect="1"/>
          </p:cNvPicPr>
          <p:nvPr/>
        </p:nvPicPr>
        <p:blipFill>
          <a:blip r:embed="rId2"/>
          <a:stretch>
            <a:fillRect/>
          </a:stretch>
        </p:blipFill>
        <p:spPr>
          <a:xfrm>
            <a:off x="18719010" y="12015181"/>
            <a:ext cx="3840428" cy="869324"/>
          </a:xfrm>
          <a:prstGeom prst="rect">
            <a:avLst/>
          </a:prstGeom>
          <a:ln w="12700">
            <a:miter lim="400000"/>
          </a:ln>
        </p:spPr>
      </p:pic>
      <p:sp>
        <p:nvSpPr>
          <p:cNvPr id="98" name="Rektangel 1"/>
          <p:cNvSpPr/>
          <p:nvPr/>
        </p:nvSpPr>
        <p:spPr>
          <a:xfrm>
            <a:off x="-1" y="-1"/>
            <a:ext cx="24384001" cy="11188703"/>
          </a:xfrm>
          <a:prstGeom prst="rect">
            <a:avLst/>
          </a:prstGeom>
          <a:solidFill>
            <a:schemeClr val="accent3"/>
          </a:solidFill>
          <a:ln w="12700">
            <a:miter lim="400000"/>
          </a:ln>
        </p:spPr>
        <p:txBody>
          <a:bodyPr lIns="121919" tIns="121919" rIns="121919" bIns="121919" anchor="ctr"/>
          <a:lstStyle/>
          <a:p>
            <a:pPr algn="ctr">
              <a:defRPr>
                <a:solidFill>
                  <a:srgbClr val="FFFFFF"/>
                </a:solidFill>
              </a:defRPr>
            </a:pPr>
            <a:endParaRPr/>
          </a:p>
        </p:txBody>
      </p:sp>
      <p:sp>
        <p:nvSpPr>
          <p:cNvPr id="99" name="Brödtext nivå ett…"/>
          <p:cNvSpPr txBox="1">
            <a:spLocks noGrp="1"/>
          </p:cNvSpPr>
          <p:nvPr>
            <p:ph type="body" sz="quarter" idx="1"/>
          </p:nvPr>
        </p:nvSpPr>
        <p:spPr>
          <a:xfrm>
            <a:off x="2028207" y="1530351"/>
            <a:ext cx="20544372" cy="1559983"/>
          </a:xfrm>
          <a:prstGeom prst="rect">
            <a:avLst/>
          </a:prstGeom>
        </p:spPr>
        <p:txBody>
          <a:bodyPr anchor="ctr">
            <a:normAutofit/>
          </a:bodyPr>
          <a:lstStyle>
            <a:lvl1pPr marL="0" indent="0">
              <a:spcBef>
                <a:spcPts val="1900"/>
              </a:spcBef>
              <a:buClrTx/>
              <a:buSzTx/>
              <a:buFontTx/>
              <a:buNone/>
              <a:defRPr sz="8000">
                <a:solidFill>
                  <a:schemeClr val="accent1"/>
                </a:solidFill>
              </a:defRPr>
            </a:lvl1pPr>
            <a:lvl2pPr marL="1145600" indent="-800000">
              <a:spcBef>
                <a:spcPts val="1900"/>
              </a:spcBef>
              <a:buClrTx/>
              <a:buFontTx/>
              <a:defRPr sz="8000">
                <a:solidFill>
                  <a:schemeClr val="accent1"/>
                </a:solidFill>
              </a:defRPr>
            </a:lvl2pPr>
            <a:lvl3pPr marL="1683000" indent="-900000">
              <a:spcBef>
                <a:spcPts val="1900"/>
              </a:spcBef>
              <a:buClrTx/>
              <a:buFontTx/>
              <a:defRPr sz="8000">
                <a:solidFill>
                  <a:schemeClr val="accent1"/>
                </a:solidFill>
              </a:defRPr>
            </a:lvl3pPr>
            <a:lvl4pPr marL="2232771" indent="-1028571">
              <a:spcBef>
                <a:spcPts val="1900"/>
              </a:spcBef>
              <a:buClrTx/>
              <a:buFontTx/>
              <a:defRPr sz="8000">
                <a:solidFill>
                  <a:schemeClr val="accent1"/>
                </a:solidFill>
              </a:defRPr>
            </a:lvl4pPr>
            <a:lvl5pPr marL="2753399" indent="-1199999">
              <a:spcBef>
                <a:spcPts val="1900"/>
              </a:spcBef>
              <a:buClrTx/>
              <a:buFontTx/>
              <a:defRPr sz="8000">
                <a:solidFill>
                  <a:schemeClr val="accent1"/>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00" name="Platshållare för text 5"/>
          <p:cNvSpPr>
            <a:spLocks noGrp="1"/>
          </p:cNvSpPr>
          <p:nvPr>
            <p:ph type="body" idx="21"/>
          </p:nvPr>
        </p:nvSpPr>
        <p:spPr>
          <a:xfrm>
            <a:off x="2015066" y="3564716"/>
            <a:ext cx="20544371" cy="6941692"/>
          </a:xfrm>
          <a:prstGeom prst="rect">
            <a:avLst/>
          </a:prstGeom>
          <a:ln w="12700"/>
        </p:spPr>
        <p:txBody>
          <a:bodyPr>
            <a:normAutofit/>
          </a:bodyPr>
          <a:lstStyle/>
          <a:p>
            <a:pPr marL="0" indent="0">
              <a:spcBef>
                <a:spcPts val="1600"/>
              </a:spcBef>
              <a:buClrTx/>
              <a:buSzTx/>
              <a:buFontTx/>
              <a:buNone/>
            </a:pPr>
            <a:endParaRPr/>
          </a:p>
        </p:txBody>
      </p:sp>
      <p:sp>
        <p:nvSpPr>
          <p:cNvPr id="101" name="Platshållare för text 5"/>
          <p:cNvSpPr>
            <a:spLocks noGrp="1"/>
          </p:cNvSpPr>
          <p:nvPr>
            <p:ph type="body" sz="quarter" idx="22"/>
          </p:nvPr>
        </p:nvSpPr>
        <p:spPr>
          <a:xfrm>
            <a:off x="1054101" y="664221"/>
            <a:ext cx="21505336" cy="427979"/>
          </a:xfrm>
          <a:prstGeom prst="rect">
            <a:avLst/>
          </a:prstGeom>
          <a:ln w="12700"/>
        </p:spPr>
        <p:txBody>
          <a:bodyPr anchor="ctr">
            <a:normAutofit/>
          </a:bodyPr>
          <a:lstStyle/>
          <a:p>
            <a:pPr marL="0" indent="0">
              <a:spcBef>
                <a:spcPts val="600"/>
              </a:spcBef>
              <a:buClrTx/>
              <a:buSzTx/>
              <a:buFontTx/>
              <a:buNone/>
              <a:defRPr sz="2600" b="1">
                <a:solidFill>
                  <a:schemeClr val="accent1"/>
                </a:solidFill>
              </a:defRPr>
            </a:pPr>
            <a:endParaRPr/>
          </a:p>
        </p:txBody>
      </p:sp>
      <p:pic>
        <p:nvPicPr>
          <p:cNvPr id="102" name="EU_flagga_EurSocfond_cmyk arial_700.jpeg" descr="EU_flagga_EurSocfond_cmyk arial_700.jpeg"/>
          <p:cNvPicPr>
            <a:picLocks noChangeAspect="1"/>
          </p:cNvPicPr>
          <p:nvPr/>
        </p:nvPicPr>
        <p:blipFill>
          <a:blip r:embed="rId3"/>
          <a:stretch>
            <a:fillRect/>
          </a:stretch>
        </p:blipFill>
        <p:spPr>
          <a:xfrm>
            <a:off x="16831318" y="11916232"/>
            <a:ext cx="1490699" cy="1390635"/>
          </a:xfrm>
          <a:prstGeom prst="rect">
            <a:avLst/>
          </a:prstGeom>
          <a:ln w="12700">
            <a:miter lim="400000"/>
          </a:ln>
        </p:spPr>
      </p:pic>
      <p:sp>
        <p:nvSpPr>
          <p:cNvPr id="10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1_Rubrik + Brödtext, mörk bakgrund, Kapitelmärkning">
    <p:spTree>
      <p:nvGrpSpPr>
        <p:cNvPr id="1" name=""/>
        <p:cNvGrpSpPr/>
        <p:nvPr/>
      </p:nvGrpSpPr>
      <p:grpSpPr>
        <a:xfrm>
          <a:off x="0" y="0"/>
          <a:ext cx="0" cy="0"/>
          <a:chOff x="0" y="0"/>
          <a:chExt cx="0" cy="0"/>
        </a:xfrm>
      </p:grpSpPr>
      <p:pic>
        <p:nvPicPr>
          <p:cNvPr id="110" name="Bildobjekt 5" descr="Bildobjekt 5"/>
          <p:cNvPicPr>
            <a:picLocks noChangeAspect="1"/>
          </p:cNvPicPr>
          <p:nvPr/>
        </p:nvPicPr>
        <p:blipFill>
          <a:blip r:embed="rId2"/>
          <a:stretch>
            <a:fillRect/>
          </a:stretch>
        </p:blipFill>
        <p:spPr>
          <a:xfrm>
            <a:off x="18719010" y="12015181"/>
            <a:ext cx="3840428" cy="869324"/>
          </a:xfrm>
          <a:prstGeom prst="rect">
            <a:avLst/>
          </a:prstGeom>
          <a:ln w="12700">
            <a:miter lim="400000"/>
          </a:ln>
        </p:spPr>
      </p:pic>
      <p:pic>
        <p:nvPicPr>
          <p:cNvPr id="111" name="Bildobjekt 7" descr="Bildobjekt 7"/>
          <p:cNvPicPr>
            <a:picLocks noChangeAspect="1"/>
          </p:cNvPicPr>
          <p:nvPr/>
        </p:nvPicPr>
        <p:blipFill>
          <a:blip r:embed="rId3"/>
          <a:srcRect t="1" b="40931"/>
          <a:stretch>
            <a:fillRect/>
          </a:stretch>
        </p:blipFill>
        <p:spPr>
          <a:xfrm>
            <a:off x="-1" y="-9"/>
            <a:ext cx="24393601" cy="11184004"/>
          </a:xfrm>
          <a:prstGeom prst="rect">
            <a:avLst/>
          </a:prstGeom>
          <a:ln w="12700">
            <a:miter lim="400000"/>
          </a:ln>
        </p:spPr>
      </p:pic>
      <p:sp>
        <p:nvSpPr>
          <p:cNvPr id="112" name="Brödtext nivå ett…"/>
          <p:cNvSpPr txBox="1">
            <a:spLocks noGrp="1"/>
          </p:cNvSpPr>
          <p:nvPr>
            <p:ph type="body" sz="quarter" idx="1"/>
          </p:nvPr>
        </p:nvSpPr>
        <p:spPr>
          <a:xfrm>
            <a:off x="2015066" y="1515533"/>
            <a:ext cx="20544372" cy="1574801"/>
          </a:xfrm>
          <a:prstGeom prst="rect">
            <a:avLst/>
          </a:prstGeom>
        </p:spPr>
        <p:txBody>
          <a:bodyPr anchor="ctr">
            <a:normAutofit/>
          </a:bodyPr>
          <a:lstStyle>
            <a:lvl1pPr marL="0" indent="0">
              <a:spcBef>
                <a:spcPts val="1900"/>
              </a:spcBef>
              <a:buClrTx/>
              <a:buSzTx/>
              <a:buFontTx/>
              <a:buNone/>
              <a:defRPr sz="8000">
                <a:solidFill>
                  <a:srgbClr val="FFFFFF"/>
                </a:solidFill>
              </a:defRPr>
            </a:lvl1pPr>
            <a:lvl2pPr marL="1145600" indent="-800000">
              <a:spcBef>
                <a:spcPts val="1900"/>
              </a:spcBef>
              <a:buClrTx/>
              <a:buFontTx/>
              <a:defRPr sz="8000">
                <a:solidFill>
                  <a:srgbClr val="FFFFFF"/>
                </a:solidFill>
              </a:defRPr>
            </a:lvl2pPr>
            <a:lvl3pPr marL="1683000" indent="-900000">
              <a:spcBef>
                <a:spcPts val="1900"/>
              </a:spcBef>
              <a:buClrTx/>
              <a:buFontTx/>
              <a:defRPr sz="8000">
                <a:solidFill>
                  <a:srgbClr val="FFFFFF"/>
                </a:solidFill>
              </a:defRPr>
            </a:lvl3pPr>
            <a:lvl4pPr marL="2232771" indent="-1028571">
              <a:spcBef>
                <a:spcPts val="1900"/>
              </a:spcBef>
              <a:buClrTx/>
              <a:buFontTx/>
              <a:defRPr sz="8000">
                <a:solidFill>
                  <a:srgbClr val="FFFFFF"/>
                </a:solidFill>
              </a:defRPr>
            </a:lvl4pPr>
            <a:lvl5pPr marL="2753399" indent="-1199999">
              <a:spcBef>
                <a:spcPts val="1900"/>
              </a:spcBef>
              <a:buClrTx/>
              <a:buFontTx/>
              <a:defRPr sz="8000">
                <a:solidFill>
                  <a:srgbClr val="FFFFFF"/>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13" name="Platshållare för text 5"/>
          <p:cNvSpPr>
            <a:spLocks noGrp="1"/>
          </p:cNvSpPr>
          <p:nvPr>
            <p:ph type="body" idx="21"/>
          </p:nvPr>
        </p:nvSpPr>
        <p:spPr>
          <a:xfrm>
            <a:off x="2014868" y="3546477"/>
            <a:ext cx="20544372" cy="6959932"/>
          </a:xfrm>
          <a:prstGeom prst="rect">
            <a:avLst/>
          </a:prstGeom>
          <a:ln w="12700"/>
        </p:spPr>
        <p:txBody>
          <a:bodyPr>
            <a:normAutofit/>
          </a:bodyPr>
          <a:lstStyle/>
          <a:p>
            <a:pPr marL="0" indent="0">
              <a:spcBef>
                <a:spcPts val="1600"/>
              </a:spcBef>
              <a:buClrTx/>
              <a:buSzTx/>
              <a:buFontTx/>
              <a:buNone/>
              <a:defRPr>
                <a:solidFill>
                  <a:srgbClr val="FFFFFF"/>
                </a:solidFill>
              </a:defRPr>
            </a:pPr>
            <a:endParaRPr/>
          </a:p>
        </p:txBody>
      </p:sp>
      <p:sp>
        <p:nvSpPr>
          <p:cNvPr id="114" name="Platshållare för text 5"/>
          <p:cNvSpPr>
            <a:spLocks noGrp="1"/>
          </p:cNvSpPr>
          <p:nvPr>
            <p:ph type="body" sz="quarter" idx="22"/>
          </p:nvPr>
        </p:nvSpPr>
        <p:spPr>
          <a:xfrm>
            <a:off x="1054100" y="654831"/>
            <a:ext cx="21505141" cy="437372"/>
          </a:xfrm>
          <a:prstGeom prst="rect">
            <a:avLst/>
          </a:prstGeom>
          <a:ln w="12700"/>
        </p:spPr>
        <p:txBody>
          <a:bodyPr anchor="ctr">
            <a:normAutofit/>
          </a:bodyPr>
          <a:lstStyle/>
          <a:p>
            <a:pPr marL="0" indent="0">
              <a:spcBef>
                <a:spcPts val="600"/>
              </a:spcBef>
              <a:buClrTx/>
              <a:buSzTx/>
              <a:buFontTx/>
              <a:buNone/>
              <a:defRPr sz="2600" b="1">
                <a:solidFill>
                  <a:srgbClr val="FFFFFF"/>
                </a:solidFill>
              </a:defRPr>
            </a:pPr>
            <a:endParaRPr/>
          </a:p>
        </p:txBody>
      </p:sp>
      <p:pic>
        <p:nvPicPr>
          <p:cNvPr id="115" name="EU_flagga_EurSocfond_cmyk arial_700.jpeg" descr="EU_flagga_EurSocfond_cmyk arial_700.jpeg"/>
          <p:cNvPicPr>
            <a:picLocks noChangeAspect="1"/>
          </p:cNvPicPr>
          <p:nvPr/>
        </p:nvPicPr>
        <p:blipFill>
          <a:blip r:embed="rId4"/>
          <a:stretch>
            <a:fillRect/>
          </a:stretch>
        </p:blipFill>
        <p:spPr>
          <a:xfrm>
            <a:off x="16831318" y="11916232"/>
            <a:ext cx="1490699" cy="1390635"/>
          </a:xfrm>
          <a:prstGeom prst="rect">
            <a:avLst/>
          </a:prstGeom>
          <a:ln w="12700">
            <a:miter lim="400000"/>
          </a:ln>
        </p:spPr>
      </p:pic>
      <p:sp>
        <p:nvSpPr>
          <p:cNvPr id="116"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4_Rubrik + Brödtext, ljus bakgrund, Kapitelmärkning">
    <p:spTree>
      <p:nvGrpSpPr>
        <p:cNvPr id="1" name=""/>
        <p:cNvGrpSpPr/>
        <p:nvPr/>
      </p:nvGrpSpPr>
      <p:grpSpPr>
        <a:xfrm>
          <a:off x="0" y="0"/>
          <a:ext cx="0" cy="0"/>
          <a:chOff x="0" y="0"/>
          <a:chExt cx="0" cy="0"/>
        </a:xfrm>
      </p:grpSpPr>
      <p:pic>
        <p:nvPicPr>
          <p:cNvPr id="123" name="Bildobjekt 5" descr="Bildobjekt 5"/>
          <p:cNvPicPr>
            <a:picLocks noChangeAspect="1"/>
          </p:cNvPicPr>
          <p:nvPr/>
        </p:nvPicPr>
        <p:blipFill>
          <a:blip r:embed="rId2"/>
          <a:stretch>
            <a:fillRect/>
          </a:stretch>
        </p:blipFill>
        <p:spPr>
          <a:xfrm>
            <a:off x="18719010" y="12015181"/>
            <a:ext cx="3840428" cy="869324"/>
          </a:xfrm>
          <a:prstGeom prst="rect">
            <a:avLst/>
          </a:prstGeom>
          <a:ln w="12700">
            <a:miter lim="400000"/>
          </a:ln>
        </p:spPr>
      </p:pic>
      <p:pic>
        <p:nvPicPr>
          <p:cNvPr id="124" name="Bildobjekt 6" descr="Bildobjekt 6"/>
          <p:cNvPicPr>
            <a:picLocks noChangeAspect="1"/>
          </p:cNvPicPr>
          <p:nvPr/>
        </p:nvPicPr>
        <p:blipFill>
          <a:blip r:embed="rId3"/>
          <a:srcRect b="40958"/>
          <a:stretch>
            <a:fillRect/>
          </a:stretch>
        </p:blipFill>
        <p:spPr>
          <a:xfrm>
            <a:off x="-1" y="-8"/>
            <a:ext cx="24393601" cy="11184002"/>
          </a:xfrm>
          <a:prstGeom prst="rect">
            <a:avLst/>
          </a:prstGeom>
          <a:ln w="12700">
            <a:miter lim="400000"/>
          </a:ln>
        </p:spPr>
      </p:pic>
      <p:sp>
        <p:nvSpPr>
          <p:cNvPr id="125" name="Brödtext nivå ett…"/>
          <p:cNvSpPr txBox="1">
            <a:spLocks noGrp="1"/>
          </p:cNvSpPr>
          <p:nvPr>
            <p:ph type="body" sz="quarter" idx="1"/>
          </p:nvPr>
        </p:nvSpPr>
        <p:spPr>
          <a:xfrm>
            <a:off x="2028207" y="1515533"/>
            <a:ext cx="20544372" cy="1574803"/>
          </a:xfrm>
          <a:prstGeom prst="rect">
            <a:avLst/>
          </a:prstGeom>
        </p:spPr>
        <p:txBody>
          <a:bodyPr anchor="ctr">
            <a:normAutofit/>
          </a:bodyPr>
          <a:lstStyle>
            <a:lvl1pPr marL="0" indent="0">
              <a:spcBef>
                <a:spcPts val="1900"/>
              </a:spcBef>
              <a:buClrTx/>
              <a:buSzTx/>
              <a:buFontTx/>
              <a:buNone/>
              <a:defRPr sz="8000">
                <a:solidFill>
                  <a:schemeClr val="accent1"/>
                </a:solidFill>
              </a:defRPr>
            </a:lvl1pPr>
            <a:lvl2pPr marL="1145600" indent="-800000">
              <a:spcBef>
                <a:spcPts val="1900"/>
              </a:spcBef>
              <a:buClrTx/>
              <a:buFontTx/>
              <a:defRPr sz="8000">
                <a:solidFill>
                  <a:schemeClr val="accent1"/>
                </a:solidFill>
              </a:defRPr>
            </a:lvl2pPr>
            <a:lvl3pPr marL="1683000" indent="-900000">
              <a:spcBef>
                <a:spcPts val="1900"/>
              </a:spcBef>
              <a:buClrTx/>
              <a:buFontTx/>
              <a:defRPr sz="8000">
                <a:solidFill>
                  <a:schemeClr val="accent1"/>
                </a:solidFill>
              </a:defRPr>
            </a:lvl3pPr>
            <a:lvl4pPr marL="2232771" indent="-1028571">
              <a:spcBef>
                <a:spcPts val="1900"/>
              </a:spcBef>
              <a:buClrTx/>
              <a:buFontTx/>
              <a:defRPr sz="8000">
                <a:solidFill>
                  <a:schemeClr val="accent1"/>
                </a:solidFill>
              </a:defRPr>
            </a:lvl4pPr>
            <a:lvl5pPr marL="2753399" indent="-1199999">
              <a:spcBef>
                <a:spcPts val="1900"/>
              </a:spcBef>
              <a:buClrTx/>
              <a:buFontTx/>
              <a:defRPr sz="8000">
                <a:solidFill>
                  <a:schemeClr val="accent1"/>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26" name="Platshållare för text 5"/>
          <p:cNvSpPr>
            <a:spLocks noGrp="1"/>
          </p:cNvSpPr>
          <p:nvPr>
            <p:ph type="body" idx="21"/>
          </p:nvPr>
        </p:nvSpPr>
        <p:spPr>
          <a:xfrm>
            <a:off x="2015066" y="3564716"/>
            <a:ext cx="20544371" cy="6941692"/>
          </a:xfrm>
          <a:prstGeom prst="rect">
            <a:avLst/>
          </a:prstGeom>
          <a:ln w="12700"/>
        </p:spPr>
        <p:txBody>
          <a:bodyPr>
            <a:normAutofit/>
          </a:bodyPr>
          <a:lstStyle/>
          <a:p>
            <a:pPr marL="0" indent="0">
              <a:spcBef>
                <a:spcPts val="1600"/>
              </a:spcBef>
              <a:buClrTx/>
              <a:buSzTx/>
              <a:buFontTx/>
              <a:buNone/>
            </a:pPr>
            <a:endParaRPr/>
          </a:p>
        </p:txBody>
      </p:sp>
      <p:sp>
        <p:nvSpPr>
          <p:cNvPr id="127" name="Platshållare för text 5"/>
          <p:cNvSpPr>
            <a:spLocks noGrp="1"/>
          </p:cNvSpPr>
          <p:nvPr>
            <p:ph type="body" sz="quarter" idx="22"/>
          </p:nvPr>
        </p:nvSpPr>
        <p:spPr>
          <a:xfrm>
            <a:off x="1054101" y="664221"/>
            <a:ext cx="21505334" cy="427979"/>
          </a:xfrm>
          <a:prstGeom prst="rect">
            <a:avLst/>
          </a:prstGeom>
          <a:ln w="12700"/>
        </p:spPr>
        <p:txBody>
          <a:bodyPr anchor="ctr">
            <a:normAutofit/>
          </a:bodyPr>
          <a:lstStyle/>
          <a:p>
            <a:pPr marL="0" indent="0">
              <a:spcBef>
                <a:spcPts val="600"/>
              </a:spcBef>
              <a:buClrTx/>
              <a:buSzTx/>
              <a:buFontTx/>
              <a:buNone/>
              <a:defRPr sz="2600" b="1">
                <a:solidFill>
                  <a:schemeClr val="accent1"/>
                </a:solidFill>
              </a:defRPr>
            </a:pPr>
            <a:endParaRPr/>
          </a:p>
        </p:txBody>
      </p:sp>
      <p:pic>
        <p:nvPicPr>
          <p:cNvPr id="128" name="EU_flagga_EurSocfond_cmyk arial_700.jpeg" descr="EU_flagga_EurSocfond_cmyk arial_700.jpeg"/>
          <p:cNvPicPr>
            <a:picLocks noChangeAspect="1"/>
          </p:cNvPicPr>
          <p:nvPr/>
        </p:nvPicPr>
        <p:blipFill>
          <a:blip r:embed="rId4"/>
          <a:stretch>
            <a:fillRect/>
          </a:stretch>
        </p:blipFill>
        <p:spPr>
          <a:xfrm>
            <a:off x="16831318" y="11916232"/>
            <a:ext cx="1490699" cy="1390635"/>
          </a:xfrm>
          <a:prstGeom prst="rect">
            <a:avLst/>
          </a:prstGeom>
          <a:ln w="12700">
            <a:miter lim="400000"/>
          </a:ln>
        </p:spPr>
      </p:pic>
      <p:sp>
        <p:nvSpPr>
          <p:cNvPr id="129"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Bildobjekt 5" descr="Bildobjekt 5"/>
          <p:cNvPicPr>
            <a:picLocks noChangeAspect="1"/>
          </p:cNvPicPr>
          <p:nvPr/>
        </p:nvPicPr>
        <p:blipFill>
          <a:blip r:embed="rId36"/>
          <a:stretch>
            <a:fillRect/>
          </a:stretch>
        </p:blipFill>
        <p:spPr>
          <a:xfrm>
            <a:off x="18719010" y="12015181"/>
            <a:ext cx="3840428" cy="869324"/>
          </a:xfrm>
          <a:prstGeom prst="rect">
            <a:avLst/>
          </a:prstGeom>
          <a:ln w="12700">
            <a:miter lim="400000"/>
          </a:ln>
        </p:spPr>
      </p:pic>
      <p:pic>
        <p:nvPicPr>
          <p:cNvPr id="3" name="Bildobjekt 3" descr="Bildobjekt 3"/>
          <p:cNvPicPr>
            <a:picLocks noChangeAspect="1"/>
          </p:cNvPicPr>
          <p:nvPr/>
        </p:nvPicPr>
        <p:blipFill>
          <a:blip r:embed="rId37"/>
          <a:srcRect t="1" b="41032"/>
          <a:stretch>
            <a:fillRect/>
          </a:stretch>
        </p:blipFill>
        <p:spPr>
          <a:xfrm>
            <a:off x="-1" y="-7"/>
            <a:ext cx="24393790" cy="11184002"/>
          </a:xfrm>
          <a:prstGeom prst="rect">
            <a:avLst/>
          </a:prstGeom>
          <a:ln w="12700">
            <a:miter lim="400000"/>
          </a:ln>
        </p:spPr>
      </p:pic>
      <p:sp>
        <p:nvSpPr>
          <p:cNvPr id="4" name="Titeltext"/>
          <p:cNvSpPr txBox="1">
            <a:spLocks noGrp="1"/>
          </p:cNvSpPr>
          <p:nvPr>
            <p:ph type="title"/>
          </p:nvPr>
        </p:nvSpPr>
        <p:spPr>
          <a:xfrm>
            <a:off x="2015066" y="3114677"/>
            <a:ext cx="20544372" cy="2016225"/>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121919" tIns="121919" rIns="121919" bIns="121919" anchor="ctr">
            <a:normAutofit/>
          </a:bodyPr>
          <a:lstStyle/>
          <a:p>
            <a:r>
              <a:t>Titeltext</a:t>
            </a:r>
          </a:p>
        </p:txBody>
      </p:sp>
      <p:pic>
        <p:nvPicPr>
          <p:cNvPr id="5" name="EU_flagga_EurSocfond_cmyk arial_700.jpeg" descr="EU_flagga_EurSocfond_cmyk arial_700.jpeg"/>
          <p:cNvPicPr>
            <a:picLocks noChangeAspect="1"/>
          </p:cNvPicPr>
          <p:nvPr/>
        </p:nvPicPr>
        <p:blipFill>
          <a:blip r:embed="rId38"/>
          <a:stretch>
            <a:fillRect/>
          </a:stretch>
        </p:blipFill>
        <p:spPr>
          <a:xfrm>
            <a:off x="16831318" y="11916232"/>
            <a:ext cx="1490699" cy="1390635"/>
          </a:xfrm>
          <a:prstGeom prst="rect">
            <a:avLst/>
          </a:prstGeom>
          <a:ln w="12700">
            <a:miter lim="400000"/>
          </a:ln>
        </p:spPr>
      </p:pic>
      <p:sp>
        <p:nvSpPr>
          <p:cNvPr id="6" name="Brödtext nivå ett…"/>
          <p:cNvSpPr txBox="1">
            <a:spLocks noGrp="1"/>
          </p:cNvSpPr>
          <p:nvPr>
            <p:ph type="body" idx="1"/>
          </p:nvPr>
        </p:nvSpPr>
        <p:spPr>
          <a:xfrm>
            <a:off x="1219199" y="3200399"/>
            <a:ext cx="21945601" cy="9051926"/>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121919" tIns="121919" rIns="121919" bIns="121919"/>
          <a:lstStyle/>
          <a:p>
            <a:r>
              <a:t>Brödtext nivå ett</a:t>
            </a:r>
          </a:p>
          <a:p>
            <a:pPr lvl="1"/>
            <a:r>
              <a:t>Brödtext nivå två</a:t>
            </a:r>
          </a:p>
          <a:p>
            <a:pPr lvl="2"/>
            <a:r>
              <a:t>Brödtext nivå tre</a:t>
            </a:r>
          </a:p>
          <a:p>
            <a:pPr lvl="3"/>
            <a:r>
              <a:t>Brödtext nivå fyra</a:t>
            </a:r>
          </a:p>
          <a:p>
            <a:pPr lvl="4"/>
            <a:r>
              <a:t>Brödtext nivå fem</a:t>
            </a:r>
          </a:p>
        </p:txBody>
      </p:sp>
      <p:sp>
        <p:nvSpPr>
          <p:cNvPr id="7" name="Diabildsnummer"/>
          <p:cNvSpPr txBox="1">
            <a:spLocks noGrp="1"/>
          </p:cNvSpPr>
          <p:nvPr>
            <p:ph type="sldNum" sz="quarter" idx="2"/>
          </p:nvPr>
        </p:nvSpPr>
        <p:spPr>
          <a:xfrm>
            <a:off x="11785599" y="12343130"/>
            <a:ext cx="5689601" cy="739141"/>
          </a:xfrm>
          <a:prstGeom prst="rect">
            <a:avLst/>
          </a:prstGeom>
          <a:ln w="25400">
            <a:miter lim="400000"/>
          </a:ln>
        </p:spPr>
        <p:txBody>
          <a:bodyPr wrap="none" lIns="121919" tIns="121919" rIns="121919" bIns="121919" anchor="ctr">
            <a:spAutoFit/>
          </a:bodyPr>
          <a:lstStyle>
            <a:lvl1pPr algn="r">
              <a:defRPr sz="3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 id="2147483662" r:id="rId12"/>
    <p:sldLayoutId id="2147483663" r:id="rId13"/>
    <p:sldLayoutId id="2147483664"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81" r:id="rId28"/>
    <p:sldLayoutId id="2147483682" r:id="rId29"/>
    <p:sldLayoutId id="2147483683" r:id="rId30"/>
    <p:sldLayoutId id="2147483684" r:id="rId31"/>
    <p:sldLayoutId id="2147483686" r:id="rId32"/>
    <p:sldLayoutId id="2147483687" r:id="rId33"/>
    <p:sldLayoutId id="2147483688" r:id="rId34"/>
  </p:sldLayoutIdLst>
  <p:transition spd="med"/>
  <p:txStyles>
    <p:titleStyle>
      <a:lvl1pPr marL="0" marR="0" indent="0" algn="l" defTabSz="2438400" rtl="0" latinLnBrk="0">
        <a:lnSpc>
          <a:spcPct val="100000"/>
        </a:lnSpc>
        <a:spcBef>
          <a:spcPts val="0"/>
        </a:spcBef>
        <a:spcAft>
          <a:spcPts val="0"/>
        </a:spcAft>
        <a:buClrTx/>
        <a:buSzTx/>
        <a:buFontTx/>
        <a:buNone/>
        <a:tabLst/>
        <a:defRPr sz="11600" b="0" i="0" u="none" strike="noStrike" cap="none" spc="0" baseline="0">
          <a:solidFill>
            <a:srgbClr val="FFFFFF"/>
          </a:solidFill>
          <a:uFillTx/>
          <a:latin typeface="+mn-lt"/>
          <a:ea typeface="+mn-ea"/>
          <a:cs typeface="+mn-cs"/>
          <a:sym typeface="Calibri"/>
        </a:defRPr>
      </a:lvl1pPr>
      <a:lvl2pPr marL="0" marR="0" indent="0" algn="l" defTabSz="2438400" rtl="0" latinLnBrk="0">
        <a:lnSpc>
          <a:spcPct val="100000"/>
        </a:lnSpc>
        <a:spcBef>
          <a:spcPts val="0"/>
        </a:spcBef>
        <a:spcAft>
          <a:spcPts val="0"/>
        </a:spcAft>
        <a:buClrTx/>
        <a:buSzTx/>
        <a:buFontTx/>
        <a:buNone/>
        <a:tabLst/>
        <a:defRPr sz="11600" b="0" i="0" u="none" strike="noStrike" cap="none" spc="0" baseline="0">
          <a:solidFill>
            <a:srgbClr val="FFFFFF"/>
          </a:solidFill>
          <a:uFillTx/>
          <a:latin typeface="+mn-lt"/>
          <a:ea typeface="+mn-ea"/>
          <a:cs typeface="+mn-cs"/>
          <a:sym typeface="Calibri"/>
        </a:defRPr>
      </a:lvl2pPr>
      <a:lvl3pPr marL="0" marR="0" indent="0" algn="l" defTabSz="2438400" rtl="0" latinLnBrk="0">
        <a:lnSpc>
          <a:spcPct val="100000"/>
        </a:lnSpc>
        <a:spcBef>
          <a:spcPts val="0"/>
        </a:spcBef>
        <a:spcAft>
          <a:spcPts val="0"/>
        </a:spcAft>
        <a:buClrTx/>
        <a:buSzTx/>
        <a:buFontTx/>
        <a:buNone/>
        <a:tabLst/>
        <a:defRPr sz="11600" b="0" i="0" u="none" strike="noStrike" cap="none" spc="0" baseline="0">
          <a:solidFill>
            <a:srgbClr val="FFFFFF"/>
          </a:solidFill>
          <a:uFillTx/>
          <a:latin typeface="+mn-lt"/>
          <a:ea typeface="+mn-ea"/>
          <a:cs typeface="+mn-cs"/>
          <a:sym typeface="Calibri"/>
        </a:defRPr>
      </a:lvl3pPr>
      <a:lvl4pPr marL="0" marR="0" indent="0" algn="l" defTabSz="2438400" rtl="0" latinLnBrk="0">
        <a:lnSpc>
          <a:spcPct val="100000"/>
        </a:lnSpc>
        <a:spcBef>
          <a:spcPts val="0"/>
        </a:spcBef>
        <a:spcAft>
          <a:spcPts val="0"/>
        </a:spcAft>
        <a:buClrTx/>
        <a:buSzTx/>
        <a:buFontTx/>
        <a:buNone/>
        <a:tabLst/>
        <a:defRPr sz="11600" b="0" i="0" u="none" strike="noStrike" cap="none" spc="0" baseline="0">
          <a:solidFill>
            <a:srgbClr val="FFFFFF"/>
          </a:solidFill>
          <a:uFillTx/>
          <a:latin typeface="+mn-lt"/>
          <a:ea typeface="+mn-ea"/>
          <a:cs typeface="+mn-cs"/>
          <a:sym typeface="Calibri"/>
        </a:defRPr>
      </a:lvl4pPr>
      <a:lvl5pPr marL="0" marR="0" indent="0" algn="l" defTabSz="2438400" rtl="0" latinLnBrk="0">
        <a:lnSpc>
          <a:spcPct val="100000"/>
        </a:lnSpc>
        <a:spcBef>
          <a:spcPts val="0"/>
        </a:spcBef>
        <a:spcAft>
          <a:spcPts val="0"/>
        </a:spcAft>
        <a:buClrTx/>
        <a:buSzTx/>
        <a:buFontTx/>
        <a:buNone/>
        <a:tabLst/>
        <a:defRPr sz="11600" b="0" i="0" u="none" strike="noStrike" cap="none" spc="0" baseline="0">
          <a:solidFill>
            <a:srgbClr val="FFFFFF"/>
          </a:solidFill>
          <a:uFillTx/>
          <a:latin typeface="+mn-lt"/>
          <a:ea typeface="+mn-ea"/>
          <a:cs typeface="+mn-cs"/>
          <a:sym typeface="Calibri"/>
        </a:defRPr>
      </a:lvl5pPr>
      <a:lvl6pPr marL="0" marR="0" indent="0" algn="l" defTabSz="2438400" rtl="0" latinLnBrk="0">
        <a:lnSpc>
          <a:spcPct val="100000"/>
        </a:lnSpc>
        <a:spcBef>
          <a:spcPts val="0"/>
        </a:spcBef>
        <a:spcAft>
          <a:spcPts val="0"/>
        </a:spcAft>
        <a:buClrTx/>
        <a:buSzTx/>
        <a:buFontTx/>
        <a:buNone/>
        <a:tabLst/>
        <a:defRPr sz="11600" b="0" i="0" u="none" strike="noStrike" cap="none" spc="0" baseline="0">
          <a:solidFill>
            <a:srgbClr val="FFFFFF"/>
          </a:solidFill>
          <a:uFillTx/>
          <a:latin typeface="+mn-lt"/>
          <a:ea typeface="+mn-ea"/>
          <a:cs typeface="+mn-cs"/>
          <a:sym typeface="Calibri"/>
        </a:defRPr>
      </a:lvl6pPr>
      <a:lvl7pPr marL="0" marR="0" indent="0" algn="l" defTabSz="2438400" rtl="0" latinLnBrk="0">
        <a:lnSpc>
          <a:spcPct val="100000"/>
        </a:lnSpc>
        <a:spcBef>
          <a:spcPts val="0"/>
        </a:spcBef>
        <a:spcAft>
          <a:spcPts val="0"/>
        </a:spcAft>
        <a:buClrTx/>
        <a:buSzTx/>
        <a:buFontTx/>
        <a:buNone/>
        <a:tabLst/>
        <a:defRPr sz="11600" b="0" i="0" u="none" strike="noStrike" cap="none" spc="0" baseline="0">
          <a:solidFill>
            <a:srgbClr val="FFFFFF"/>
          </a:solidFill>
          <a:uFillTx/>
          <a:latin typeface="+mn-lt"/>
          <a:ea typeface="+mn-ea"/>
          <a:cs typeface="+mn-cs"/>
          <a:sym typeface="Calibri"/>
        </a:defRPr>
      </a:lvl7pPr>
      <a:lvl8pPr marL="0" marR="0" indent="0" algn="l" defTabSz="2438400" rtl="0" latinLnBrk="0">
        <a:lnSpc>
          <a:spcPct val="100000"/>
        </a:lnSpc>
        <a:spcBef>
          <a:spcPts val="0"/>
        </a:spcBef>
        <a:spcAft>
          <a:spcPts val="0"/>
        </a:spcAft>
        <a:buClrTx/>
        <a:buSzTx/>
        <a:buFontTx/>
        <a:buNone/>
        <a:tabLst/>
        <a:defRPr sz="11600" b="0" i="0" u="none" strike="noStrike" cap="none" spc="0" baseline="0">
          <a:solidFill>
            <a:srgbClr val="FFFFFF"/>
          </a:solidFill>
          <a:uFillTx/>
          <a:latin typeface="+mn-lt"/>
          <a:ea typeface="+mn-ea"/>
          <a:cs typeface="+mn-cs"/>
          <a:sym typeface="Calibri"/>
        </a:defRPr>
      </a:lvl8pPr>
      <a:lvl9pPr marL="0" marR="0" indent="0" algn="l" defTabSz="2438400" rtl="0" latinLnBrk="0">
        <a:lnSpc>
          <a:spcPct val="100000"/>
        </a:lnSpc>
        <a:spcBef>
          <a:spcPts val="0"/>
        </a:spcBef>
        <a:spcAft>
          <a:spcPts val="0"/>
        </a:spcAft>
        <a:buClrTx/>
        <a:buSzTx/>
        <a:buFontTx/>
        <a:buNone/>
        <a:tabLst/>
        <a:defRPr sz="11600" b="0" i="0" u="none" strike="noStrike" cap="none" spc="0" baseline="0">
          <a:solidFill>
            <a:srgbClr val="FFFFFF"/>
          </a:solidFill>
          <a:uFillTx/>
          <a:latin typeface="+mn-lt"/>
          <a:ea typeface="+mn-ea"/>
          <a:cs typeface="+mn-cs"/>
          <a:sym typeface="Calibri"/>
        </a:defRPr>
      </a:lvl9pPr>
    </p:titleStyle>
    <p:bodyStyle>
      <a:lvl1pPr marL="468000" marR="0" indent="-468000" algn="l" defTabSz="2438400" rtl="0" latinLnBrk="0">
        <a:lnSpc>
          <a:spcPct val="100000"/>
        </a:lnSpc>
        <a:spcBef>
          <a:spcPts val="1200"/>
        </a:spcBef>
        <a:spcAft>
          <a:spcPts val="0"/>
        </a:spcAft>
        <a:buClr>
          <a:schemeClr val="accent1"/>
        </a:buClr>
        <a:buSzPct val="100000"/>
        <a:buFont typeface="Arial"/>
        <a:buChar char="•"/>
        <a:tabLst/>
        <a:defRPr sz="5200" b="0" i="0" u="none" strike="noStrike" cap="none" spc="0" baseline="0">
          <a:solidFill>
            <a:srgbClr val="000000"/>
          </a:solidFill>
          <a:uFillTx/>
          <a:latin typeface="+mn-lt"/>
          <a:ea typeface="+mn-ea"/>
          <a:cs typeface="+mn-cs"/>
          <a:sym typeface="Calibri"/>
        </a:defRPr>
      </a:lvl1pPr>
      <a:lvl2pPr marL="865600" marR="0" indent="-520000" algn="l" defTabSz="2438400" rtl="0" latinLnBrk="0">
        <a:lnSpc>
          <a:spcPct val="100000"/>
        </a:lnSpc>
        <a:spcBef>
          <a:spcPts val="1200"/>
        </a:spcBef>
        <a:spcAft>
          <a:spcPts val="0"/>
        </a:spcAft>
        <a:buClr>
          <a:schemeClr val="accent1"/>
        </a:buClr>
        <a:buSzPct val="100000"/>
        <a:buFont typeface="Arial"/>
        <a:buChar char="•"/>
        <a:tabLst/>
        <a:defRPr sz="5200" b="0" i="0" u="none" strike="noStrike" cap="none" spc="0" baseline="0">
          <a:solidFill>
            <a:srgbClr val="000000"/>
          </a:solidFill>
          <a:uFillTx/>
          <a:latin typeface="+mn-lt"/>
          <a:ea typeface="+mn-ea"/>
          <a:cs typeface="+mn-cs"/>
          <a:sym typeface="Calibri"/>
        </a:defRPr>
      </a:lvl2pPr>
      <a:lvl3pPr marL="1368000" marR="0" indent="-584999" algn="l" defTabSz="2438400" rtl="0" latinLnBrk="0">
        <a:lnSpc>
          <a:spcPct val="100000"/>
        </a:lnSpc>
        <a:spcBef>
          <a:spcPts val="1200"/>
        </a:spcBef>
        <a:spcAft>
          <a:spcPts val="0"/>
        </a:spcAft>
        <a:buClr>
          <a:schemeClr val="accent1"/>
        </a:buClr>
        <a:buSzPct val="100000"/>
        <a:buFont typeface="Arial"/>
        <a:buChar char="•"/>
        <a:tabLst/>
        <a:defRPr sz="5200" b="0" i="0" u="none" strike="noStrike" cap="none" spc="0" baseline="0">
          <a:solidFill>
            <a:srgbClr val="000000"/>
          </a:solidFill>
          <a:uFillTx/>
          <a:latin typeface="+mn-lt"/>
          <a:ea typeface="+mn-ea"/>
          <a:cs typeface="+mn-cs"/>
          <a:sym typeface="Calibri"/>
        </a:defRPr>
      </a:lvl3pPr>
      <a:lvl4pPr marL="1872771" marR="0" indent="-668571" algn="l" defTabSz="2438400" rtl="0" latinLnBrk="0">
        <a:lnSpc>
          <a:spcPct val="100000"/>
        </a:lnSpc>
        <a:spcBef>
          <a:spcPts val="1200"/>
        </a:spcBef>
        <a:spcAft>
          <a:spcPts val="0"/>
        </a:spcAft>
        <a:buClr>
          <a:schemeClr val="accent1"/>
        </a:buClr>
        <a:buSzPct val="100000"/>
        <a:buFont typeface="Arial"/>
        <a:buChar char="•"/>
        <a:tabLst/>
        <a:defRPr sz="5200" b="0" i="0" u="none" strike="noStrike" cap="none" spc="0" baseline="0">
          <a:solidFill>
            <a:srgbClr val="000000"/>
          </a:solidFill>
          <a:uFillTx/>
          <a:latin typeface="+mn-lt"/>
          <a:ea typeface="+mn-ea"/>
          <a:cs typeface="+mn-cs"/>
          <a:sym typeface="Calibri"/>
        </a:defRPr>
      </a:lvl4pPr>
      <a:lvl5pPr marL="2333399" marR="0" indent="-779999" algn="l" defTabSz="2438400" rtl="0" latinLnBrk="0">
        <a:lnSpc>
          <a:spcPct val="100000"/>
        </a:lnSpc>
        <a:spcBef>
          <a:spcPts val="1200"/>
        </a:spcBef>
        <a:spcAft>
          <a:spcPts val="0"/>
        </a:spcAft>
        <a:buClr>
          <a:schemeClr val="accent1"/>
        </a:buClr>
        <a:buSzPct val="100000"/>
        <a:buFont typeface="Arial"/>
        <a:buChar char="•"/>
        <a:tabLst/>
        <a:defRPr sz="5200" b="0" i="0" u="none" strike="noStrike" cap="none" spc="0" baseline="0">
          <a:solidFill>
            <a:srgbClr val="000000"/>
          </a:solidFill>
          <a:uFillTx/>
          <a:latin typeface="+mn-lt"/>
          <a:ea typeface="+mn-ea"/>
          <a:cs typeface="+mn-cs"/>
          <a:sym typeface="Calibri"/>
        </a:defRPr>
      </a:lvl5pPr>
      <a:lvl6pPr marL="2880360" marR="0" indent="-594360" algn="l" defTabSz="2438400" rtl="0" latinLnBrk="0">
        <a:lnSpc>
          <a:spcPct val="100000"/>
        </a:lnSpc>
        <a:spcBef>
          <a:spcPts val="1200"/>
        </a:spcBef>
        <a:spcAft>
          <a:spcPts val="0"/>
        </a:spcAft>
        <a:buClr>
          <a:schemeClr val="accent1"/>
        </a:buClr>
        <a:buSzPct val="100000"/>
        <a:buFont typeface="Arial"/>
        <a:buChar char="•"/>
        <a:tabLst/>
        <a:defRPr sz="5200" b="0" i="0" u="none" strike="noStrike" cap="none" spc="0" baseline="0">
          <a:solidFill>
            <a:srgbClr val="000000"/>
          </a:solidFill>
          <a:uFillTx/>
          <a:latin typeface="+mn-lt"/>
          <a:ea typeface="+mn-ea"/>
          <a:cs typeface="+mn-cs"/>
          <a:sym typeface="Calibri"/>
        </a:defRPr>
      </a:lvl6pPr>
      <a:lvl7pPr marL="3337559" marR="0" indent="-594359" algn="l" defTabSz="2438400" rtl="0" latinLnBrk="0">
        <a:lnSpc>
          <a:spcPct val="100000"/>
        </a:lnSpc>
        <a:spcBef>
          <a:spcPts val="1200"/>
        </a:spcBef>
        <a:spcAft>
          <a:spcPts val="0"/>
        </a:spcAft>
        <a:buClr>
          <a:schemeClr val="accent1"/>
        </a:buClr>
        <a:buSzPct val="100000"/>
        <a:buFont typeface="Arial"/>
        <a:buChar char="•"/>
        <a:tabLst/>
        <a:defRPr sz="5200" b="0" i="0" u="none" strike="noStrike" cap="none" spc="0" baseline="0">
          <a:solidFill>
            <a:srgbClr val="000000"/>
          </a:solidFill>
          <a:uFillTx/>
          <a:latin typeface="+mn-lt"/>
          <a:ea typeface="+mn-ea"/>
          <a:cs typeface="+mn-cs"/>
          <a:sym typeface="Calibri"/>
        </a:defRPr>
      </a:lvl7pPr>
      <a:lvl8pPr marL="3794759" marR="0" indent="-594359" algn="l" defTabSz="2438400" rtl="0" latinLnBrk="0">
        <a:lnSpc>
          <a:spcPct val="100000"/>
        </a:lnSpc>
        <a:spcBef>
          <a:spcPts val="1200"/>
        </a:spcBef>
        <a:spcAft>
          <a:spcPts val="0"/>
        </a:spcAft>
        <a:buClr>
          <a:schemeClr val="accent1"/>
        </a:buClr>
        <a:buSzPct val="100000"/>
        <a:buFont typeface="Arial"/>
        <a:buChar char="•"/>
        <a:tabLst/>
        <a:defRPr sz="5200" b="0" i="0" u="none" strike="noStrike" cap="none" spc="0" baseline="0">
          <a:solidFill>
            <a:srgbClr val="000000"/>
          </a:solidFill>
          <a:uFillTx/>
          <a:latin typeface="+mn-lt"/>
          <a:ea typeface="+mn-ea"/>
          <a:cs typeface="+mn-cs"/>
          <a:sym typeface="Calibri"/>
        </a:defRPr>
      </a:lvl8pPr>
      <a:lvl9pPr marL="4251959" marR="0" indent="-594359" algn="l" defTabSz="2438400" rtl="0" latinLnBrk="0">
        <a:lnSpc>
          <a:spcPct val="100000"/>
        </a:lnSpc>
        <a:spcBef>
          <a:spcPts val="1200"/>
        </a:spcBef>
        <a:spcAft>
          <a:spcPts val="0"/>
        </a:spcAft>
        <a:buClr>
          <a:schemeClr val="accent1"/>
        </a:buClr>
        <a:buSzPct val="100000"/>
        <a:buFont typeface="Arial"/>
        <a:buChar char="•"/>
        <a:tabLst/>
        <a:defRPr sz="5200" b="0" i="0" u="none" strike="noStrike" cap="none" spc="0" baseline="0">
          <a:solidFill>
            <a:srgbClr val="000000"/>
          </a:solidFill>
          <a:uFillTx/>
          <a:latin typeface="+mn-lt"/>
          <a:ea typeface="+mn-ea"/>
          <a:cs typeface="+mn-cs"/>
          <a:sym typeface="Calibri"/>
        </a:defRPr>
      </a:lvl9pPr>
    </p:bodyStyle>
    <p:otherStyle>
      <a:lvl1pPr marL="0" marR="0" indent="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Calibri"/>
        </a:defRPr>
      </a:lvl1pPr>
      <a:lvl2pPr marL="0" marR="0" indent="4572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Calibri"/>
        </a:defRPr>
      </a:lvl2pPr>
      <a:lvl3pPr marL="0" marR="0" indent="9144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Calibri"/>
        </a:defRPr>
      </a:lvl3pPr>
      <a:lvl4pPr marL="0" marR="0" indent="13716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Calibri"/>
        </a:defRPr>
      </a:lvl4pPr>
      <a:lvl5pPr marL="0" marR="0" indent="18288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Calibri"/>
        </a:defRPr>
      </a:lvl5pPr>
      <a:lvl6pPr marL="0" marR="0" indent="22860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Calibri"/>
        </a:defRPr>
      </a:lvl6pPr>
      <a:lvl7pPr marL="0" marR="0" indent="27432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Calibri"/>
        </a:defRPr>
      </a:lvl7pPr>
      <a:lvl8pPr marL="0" marR="0" indent="32004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Calibri"/>
        </a:defRPr>
      </a:lvl8pPr>
      <a:lvl9pPr marL="0" marR="0" indent="3657600" algn="r" defTabSz="24384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8.xml"/><Relationship Id="rId1" Type="http://schemas.openxmlformats.org/officeDocument/2006/relationships/video" Target="https://www.youtube.com/embed/ylnA6qtGFYU?feature=oembed" TargetMode="Externa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35CE44-D6EA-0396-D62C-E99482DCED4C}"/>
              </a:ext>
            </a:extLst>
          </p:cNvPr>
          <p:cNvSpPr>
            <a:spLocks noGrp="1"/>
          </p:cNvSpPr>
          <p:nvPr>
            <p:ph type="title"/>
          </p:nvPr>
        </p:nvSpPr>
        <p:spPr>
          <a:xfrm>
            <a:off x="1919814" y="4841775"/>
            <a:ext cx="20544372" cy="2016225"/>
          </a:xfrm>
        </p:spPr>
        <p:txBody>
          <a:bodyPr>
            <a:noAutofit/>
          </a:bodyPr>
          <a:lstStyle/>
          <a:p>
            <a:pPr algn="ctr"/>
            <a:r>
              <a:rPr lang="sv-SE" sz="12400" b="1">
                <a:latin typeface="+mj-lt"/>
              </a:rPr>
              <a:t>Digital etikett och mötesvett</a:t>
            </a:r>
          </a:p>
        </p:txBody>
      </p:sp>
      <p:pic>
        <p:nvPicPr>
          <p:cNvPr id="3" name="Bildobjekt 2">
            <a:extLst>
              <a:ext uri="{FF2B5EF4-FFF2-40B4-BE49-F238E27FC236}">
                <a16:creationId xmlns:a16="http://schemas.microsoft.com/office/drawing/2014/main" id="{91473F06-4DEF-44BF-BA5A-A924C5C211EE}"/>
              </a:ext>
            </a:extLst>
          </p:cNvPr>
          <p:cNvPicPr/>
          <p:nvPr/>
        </p:nvPicPr>
        <p:blipFill>
          <a:blip r:embed="rId3">
            <a:extLst>
              <a:ext uri="{28A0092B-C50C-407E-A947-70E740481C1C}">
                <a14:useLocalDpi xmlns:a14="http://schemas.microsoft.com/office/drawing/2010/main" val="0"/>
              </a:ext>
            </a:extLst>
          </a:blip>
          <a:stretch>
            <a:fillRect/>
          </a:stretch>
        </p:blipFill>
        <p:spPr>
          <a:xfrm>
            <a:off x="14535939" y="11792310"/>
            <a:ext cx="9474687" cy="1600282"/>
          </a:xfrm>
          <a:prstGeom prst="rect">
            <a:avLst/>
          </a:prstGeom>
        </p:spPr>
      </p:pic>
    </p:spTree>
    <p:extLst>
      <p:ext uri="{BB962C8B-B14F-4D97-AF65-F5344CB8AC3E}">
        <p14:creationId xmlns:p14="http://schemas.microsoft.com/office/powerpoint/2010/main" val="142622729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35CE44-D6EA-0396-D62C-E99482DCED4C}"/>
              </a:ext>
            </a:extLst>
          </p:cNvPr>
          <p:cNvSpPr>
            <a:spLocks noGrp="1"/>
          </p:cNvSpPr>
          <p:nvPr>
            <p:ph type="title"/>
          </p:nvPr>
        </p:nvSpPr>
        <p:spPr>
          <a:xfrm>
            <a:off x="1919814" y="4841775"/>
            <a:ext cx="20544372" cy="2016225"/>
          </a:xfrm>
        </p:spPr>
        <p:txBody>
          <a:bodyPr>
            <a:noAutofit/>
          </a:bodyPr>
          <a:lstStyle/>
          <a:p>
            <a:pPr algn="ctr"/>
            <a:r>
              <a:rPr lang="sv-SE" sz="12400" b="1">
                <a:solidFill>
                  <a:srgbClr val="0050A0"/>
                </a:solidFill>
                <a:latin typeface="+mj-lt"/>
              </a:rPr>
              <a:t>3. Ljud</a:t>
            </a:r>
          </a:p>
        </p:txBody>
      </p:sp>
      <p:pic>
        <p:nvPicPr>
          <p:cNvPr id="3" name="Bildobjekt 2">
            <a:extLst>
              <a:ext uri="{FF2B5EF4-FFF2-40B4-BE49-F238E27FC236}">
                <a16:creationId xmlns:a16="http://schemas.microsoft.com/office/drawing/2014/main" id="{91473F06-4DEF-44BF-BA5A-A924C5C211EE}"/>
              </a:ext>
            </a:extLst>
          </p:cNvPr>
          <p:cNvPicPr/>
          <p:nvPr/>
        </p:nvPicPr>
        <p:blipFill>
          <a:blip r:embed="rId3">
            <a:extLst>
              <a:ext uri="{28A0092B-C50C-407E-A947-70E740481C1C}">
                <a14:useLocalDpi xmlns:a14="http://schemas.microsoft.com/office/drawing/2010/main" val="0"/>
              </a:ext>
            </a:extLst>
          </a:blip>
          <a:stretch>
            <a:fillRect/>
          </a:stretch>
        </p:blipFill>
        <p:spPr>
          <a:xfrm>
            <a:off x="14535939" y="11792310"/>
            <a:ext cx="9474687" cy="1600282"/>
          </a:xfrm>
          <a:prstGeom prst="rect">
            <a:avLst/>
          </a:prstGeom>
        </p:spPr>
      </p:pic>
    </p:spTree>
    <p:extLst>
      <p:ext uri="{BB962C8B-B14F-4D97-AF65-F5344CB8AC3E}">
        <p14:creationId xmlns:p14="http://schemas.microsoft.com/office/powerpoint/2010/main" val="26662879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35CE44-D6EA-0396-D62C-E99482DCED4C}"/>
              </a:ext>
            </a:extLst>
          </p:cNvPr>
          <p:cNvSpPr>
            <a:spLocks noGrp="1"/>
          </p:cNvSpPr>
          <p:nvPr>
            <p:ph type="title"/>
          </p:nvPr>
        </p:nvSpPr>
        <p:spPr>
          <a:xfrm>
            <a:off x="1919814" y="4841775"/>
            <a:ext cx="20544372" cy="2016225"/>
          </a:xfrm>
        </p:spPr>
        <p:txBody>
          <a:bodyPr>
            <a:noAutofit/>
          </a:bodyPr>
          <a:lstStyle/>
          <a:p>
            <a:pPr algn="ctr"/>
            <a:r>
              <a:rPr lang="sv-SE" sz="12400" b="1">
                <a:solidFill>
                  <a:srgbClr val="0050A0"/>
                </a:solidFill>
                <a:latin typeface="+mj-lt"/>
              </a:rPr>
              <a:t>4. Testa tekniken</a:t>
            </a:r>
          </a:p>
        </p:txBody>
      </p:sp>
      <p:pic>
        <p:nvPicPr>
          <p:cNvPr id="3" name="Bildobjekt 2">
            <a:extLst>
              <a:ext uri="{FF2B5EF4-FFF2-40B4-BE49-F238E27FC236}">
                <a16:creationId xmlns:a16="http://schemas.microsoft.com/office/drawing/2014/main" id="{91473F06-4DEF-44BF-BA5A-A924C5C211EE}"/>
              </a:ext>
            </a:extLst>
          </p:cNvPr>
          <p:cNvPicPr/>
          <p:nvPr/>
        </p:nvPicPr>
        <p:blipFill>
          <a:blip r:embed="rId3">
            <a:extLst>
              <a:ext uri="{28A0092B-C50C-407E-A947-70E740481C1C}">
                <a14:useLocalDpi xmlns:a14="http://schemas.microsoft.com/office/drawing/2010/main" val="0"/>
              </a:ext>
            </a:extLst>
          </a:blip>
          <a:stretch>
            <a:fillRect/>
          </a:stretch>
        </p:blipFill>
        <p:spPr>
          <a:xfrm>
            <a:off x="14535939" y="11792310"/>
            <a:ext cx="9474687" cy="1600282"/>
          </a:xfrm>
          <a:prstGeom prst="rect">
            <a:avLst/>
          </a:prstGeom>
        </p:spPr>
      </p:pic>
    </p:spTree>
    <p:extLst>
      <p:ext uri="{BB962C8B-B14F-4D97-AF65-F5344CB8AC3E}">
        <p14:creationId xmlns:p14="http://schemas.microsoft.com/office/powerpoint/2010/main" val="130050156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35CE44-D6EA-0396-D62C-E99482DCED4C}"/>
              </a:ext>
            </a:extLst>
          </p:cNvPr>
          <p:cNvSpPr>
            <a:spLocks noGrp="1"/>
          </p:cNvSpPr>
          <p:nvPr>
            <p:ph type="title"/>
          </p:nvPr>
        </p:nvSpPr>
        <p:spPr>
          <a:xfrm>
            <a:off x="1919814" y="4841775"/>
            <a:ext cx="20544372" cy="2016225"/>
          </a:xfrm>
        </p:spPr>
        <p:txBody>
          <a:bodyPr>
            <a:noAutofit/>
          </a:bodyPr>
          <a:lstStyle/>
          <a:p>
            <a:pPr algn="ctr"/>
            <a:r>
              <a:rPr lang="sv-SE" sz="12400" b="1">
                <a:solidFill>
                  <a:srgbClr val="0050A0"/>
                </a:solidFill>
                <a:latin typeface="+mj-lt"/>
              </a:rPr>
              <a:t>5. Räck upp handen</a:t>
            </a:r>
          </a:p>
        </p:txBody>
      </p:sp>
      <p:pic>
        <p:nvPicPr>
          <p:cNvPr id="3" name="Bildobjekt 2">
            <a:extLst>
              <a:ext uri="{FF2B5EF4-FFF2-40B4-BE49-F238E27FC236}">
                <a16:creationId xmlns:a16="http://schemas.microsoft.com/office/drawing/2014/main" id="{91473F06-4DEF-44BF-BA5A-A924C5C211EE}"/>
              </a:ext>
            </a:extLst>
          </p:cNvPr>
          <p:cNvPicPr/>
          <p:nvPr/>
        </p:nvPicPr>
        <p:blipFill>
          <a:blip r:embed="rId3">
            <a:extLst>
              <a:ext uri="{28A0092B-C50C-407E-A947-70E740481C1C}">
                <a14:useLocalDpi xmlns:a14="http://schemas.microsoft.com/office/drawing/2010/main" val="0"/>
              </a:ext>
            </a:extLst>
          </a:blip>
          <a:stretch>
            <a:fillRect/>
          </a:stretch>
        </p:blipFill>
        <p:spPr>
          <a:xfrm>
            <a:off x="14535939" y="11792310"/>
            <a:ext cx="9474687" cy="1600282"/>
          </a:xfrm>
          <a:prstGeom prst="rect">
            <a:avLst/>
          </a:prstGeom>
        </p:spPr>
      </p:pic>
    </p:spTree>
    <p:extLst>
      <p:ext uri="{BB962C8B-B14F-4D97-AF65-F5344CB8AC3E}">
        <p14:creationId xmlns:p14="http://schemas.microsoft.com/office/powerpoint/2010/main" val="327476367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35CE44-D6EA-0396-D62C-E99482DCED4C}"/>
              </a:ext>
            </a:extLst>
          </p:cNvPr>
          <p:cNvSpPr>
            <a:spLocks noGrp="1"/>
          </p:cNvSpPr>
          <p:nvPr>
            <p:ph type="title"/>
          </p:nvPr>
        </p:nvSpPr>
        <p:spPr>
          <a:xfrm>
            <a:off x="1919814" y="4841775"/>
            <a:ext cx="20544372" cy="2016225"/>
          </a:xfrm>
        </p:spPr>
        <p:txBody>
          <a:bodyPr>
            <a:noAutofit/>
          </a:bodyPr>
          <a:lstStyle/>
          <a:p>
            <a:pPr algn="ctr"/>
            <a:r>
              <a:rPr lang="sv-SE" sz="12400" b="1">
                <a:solidFill>
                  <a:srgbClr val="0050A0"/>
                </a:solidFill>
                <a:latin typeface="+mj-lt"/>
              </a:rPr>
              <a:t>6. Reagera</a:t>
            </a:r>
          </a:p>
        </p:txBody>
      </p:sp>
      <p:pic>
        <p:nvPicPr>
          <p:cNvPr id="3" name="Bildobjekt 2">
            <a:extLst>
              <a:ext uri="{FF2B5EF4-FFF2-40B4-BE49-F238E27FC236}">
                <a16:creationId xmlns:a16="http://schemas.microsoft.com/office/drawing/2014/main" id="{91473F06-4DEF-44BF-BA5A-A924C5C211EE}"/>
              </a:ext>
            </a:extLst>
          </p:cNvPr>
          <p:cNvPicPr/>
          <p:nvPr/>
        </p:nvPicPr>
        <p:blipFill>
          <a:blip r:embed="rId3">
            <a:extLst>
              <a:ext uri="{28A0092B-C50C-407E-A947-70E740481C1C}">
                <a14:useLocalDpi xmlns:a14="http://schemas.microsoft.com/office/drawing/2010/main" val="0"/>
              </a:ext>
            </a:extLst>
          </a:blip>
          <a:stretch>
            <a:fillRect/>
          </a:stretch>
        </p:blipFill>
        <p:spPr>
          <a:xfrm>
            <a:off x="14535939" y="11792310"/>
            <a:ext cx="9474687" cy="1600282"/>
          </a:xfrm>
          <a:prstGeom prst="rect">
            <a:avLst/>
          </a:prstGeom>
        </p:spPr>
      </p:pic>
    </p:spTree>
    <p:extLst>
      <p:ext uri="{BB962C8B-B14F-4D97-AF65-F5344CB8AC3E}">
        <p14:creationId xmlns:p14="http://schemas.microsoft.com/office/powerpoint/2010/main" val="332432842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35CE44-D6EA-0396-D62C-E99482DCED4C}"/>
              </a:ext>
            </a:extLst>
          </p:cNvPr>
          <p:cNvSpPr>
            <a:spLocks noGrp="1"/>
          </p:cNvSpPr>
          <p:nvPr>
            <p:ph type="title"/>
          </p:nvPr>
        </p:nvSpPr>
        <p:spPr>
          <a:xfrm>
            <a:off x="1919814" y="4841775"/>
            <a:ext cx="20544372" cy="2016225"/>
          </a:xfrm>
        </p:spPr>
        <p:txBody>
          <a:bodyPr>
            <a:noAutofit/>
          </a:bodyPr>
          <a:lstStyle/>
          <a:p>
            <a:pPr algn="ctr"/>
            <a:r>
              <a:rPr lang="sv-SE" sz="12400" b="1">
                <a:solidFill>
                  <a:srgbClr val="0050A0"/>
                </a:solidFill>
                <a:latin typeface="+mj-lt"/>
              </a:rPr>
              <a:t>7. Använd chatten</a:t>
            </a:r>
          </a:p>
        </p:txBody>
      </p:sp>
      <p:pic>
        <p:nvPicPr>
          <p:cNvPr id="3" name="Bildobjekt 2">
            <a:extLst>
              <a:ext uri="{FF2B5EF4-FFF2-40B4-BE49-F238E27FC236}">
                <a16:creationId xmlns:a16="http://schemas.microsoft.com/office/drawing/2014/main" id="{91473F06-4DEF-44BF-BA5A-A924C5C211EE}"/>
              </a:ext>
            </a:extLst>
          </p:cNvPr>
          <p:cNvPicPr/>
          <p:nvPr/>
        </p:nvPicPr>
        <p:blipFill>
          <a:blip r:embed="rId3">
            <a:extLst>
              <a:ext uri="{28A0092B-C50C-407E-A947-70E740481C1C}">
                <a14:useLocalDpi xmlns:a14="http://schemas.microsoft.com/office/drawing/2010/main" val="0"/>
              </a:ext>
            </a:extLst>
          </a:blip>
          <a:stretch>
            <a:fillRect/>
          </a:stretch>
        </p:blipFill>
        <p:spPr>
          <a:xfrm>
            <a:off x="14535939" y="11792310"/>
            <a:ext cx="9474687" cy="1600282"/>
          </a:xfrm>
          <a:prstGeom prst="rect">
            <a:avLst/>
          </a:prstGeom>
        </p:spPr>
      </p:pic>
    </p:spTree>
    <p:extLst>
      <p:ext uri="{BB962C8B-B14F-4D97-AF65-F5344CB8AC3E}">
        <p14:creationId xmlns:p14="http://schemas.microsoft.com/office/powerpoint/2010/main" val="420200761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35CE44-D6EA-0396-D62C-E99482DCED4C}"/>
              </a:ext>
            </a:extLst>
          </p:cNvPr>
          <p:cNvSpPr>
            <a:spLocks noGrp="1"/>
          </p:cNvSpPr>
          <p:nvPr>
            <p:ph type="title"/>
          </p:nvPr>
        </p:nvSpPr>
        <p:spPr>
          <a:xfrm>
            <a:off x="1919814" y="4841775"/>
            <a:ext cx="20544372" cy="2016225"/>
          </a:xfrm>
        </p:spPr>
        <p:txBody>
          <a:bodyPr>
            <a:noAutofit/>
          </a:bodyPr>
          <a:lstStyle/>
          <a:p>
            <a:pPr algn="ctr"/>
            <a:r>
              <a:rPr lang="sv-SE" sz="12400" b="1">
                <a:solidFill>
                  <a:srgbClr val="0050A0"/>
                </a:solidFill>
                <a:latin typeface="+mj-lt"/>
              </a:rPr>
              <a:t>8. Virtuell bakgrund</a:t>
            </a:r>
          </a:p>
        </p:txBody>
      </p:sp>
      <p:pic>
        <p:nvPicPr>
          <p:cNvPr id="3" name="Bildobjekt 2">
            <a:extLst>
              <a:ext uri="{FF2B5EF4-FFF2-40B4-BE49-F238E27FC236}">
                <a16:creationId xmlns:a16="http://schemas.microsoft.com/office/drawing/2014/main" id="{91473F06-4DEF-44BF-BA5A-A924C5C211EE}"/>
              </a:ext>
            </a:extLst>
          </p:cNvPr>
          <p:cNvPicPr/>
          <p:nvPr/>
        </p:nvPicPr>
        <p:blipFill>
          <a:blip r:embed="rId3">
            <a:extLst>
              <a:ext uri="{28A0092B-C50C-407E-A947-70E740481C1C}">
                <a14:useLocalDpi xmlns:a14="http://schemas.microsoft.com/office/drawing/2010/main" val="0"/>
              </a:ext>
            </a:extLst>
          </a:blip>
          <a:stretch>
            <a:fillRect/>
          </a:stretch>
        </p:blipFill>
        <p:spPr>
          <a:xfrm>
            <a:off x="14535939" y="11792310"/>
            <a:ext cx="9474687" cy="1600282"/>
          </a:xfrm>
          <a:prstGeom prst="rect">
            <a:avLst/>
          </a:prstGeom>
        </p:spPr>
      </p:pic>
    </p:spTree>
    <p:extLst>
      <p:ext uri="{BB962C8B-B14F-4D97-AF65-F5344CB8AC3E}">
        <p14:creationId xmlns:p14="http://schemas.microsoft.com/office/powerpoint/2010/main" val="341801381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35CE44-D6EA-0396-D62C-E99482DCED4C}"/>
              </a:ext>
            </a:extLst>
          </p:cNvPr>
          <p:cNvSpPr>
            <a:spLocks noGrp="1"/>
          </p:cNvSpPr>
          <p:nvPr>
            <p:ph type="title"/>
          </p:nvPr>
        </p:nvSpPr>
        <p:spPr>
          <a:xfrm>
            <a:off x="1919814" y="4841775"/>
            <a:ext cx="20544372" cy="2016225"/>
          </a:xfrm>
        </p:spPr>
        <p:txBody>
          <a:bodyPr>
            <a:noAutofit/>
          </a:bodyPr>
          <a:lstStyle/>
          <a:p>
            <a:pPr algn="ctr"/>
            <a:r>
              <a:rPr lang="sv-SE" sz="12400" b="1">
                <a:solidFill>
                  <a:srgbClr val="0050A0"/>
                </a:solidFill>
                <a:latin typeface="+mj-lt"/>
              </a:rPr>
              <a:t>9. Presentationer</a:t>
            </a:r>
          </a:p>
        </p:txBody>
      </p:sp>
      <p:pic>
        <p:nvPicPr>
          <p:cNvPr id="3" name="Bildobjekt 2">
            <a:extLst>
              <a:ext uri="{FF2B5EF4-FFF2-40B4-BE49-F238E27FC236}">
                <a16:creationId xmlns:a16="http://schemas.microsoft.com/office/drawing/2014/main" id="{91473F06-4DEF-44BF-BA5A-A924C5C211EE}"/>
              </a:ext>
            </a:extLst>
          </p:cNvPr>
          <p:cNvPicPr/>
          <p:nvPr/>
        </p:nvPicPr>
        <p:blipFill>
          <a:blip r:embed="rId3">
            <a:extLst>
              <a:ext uri="{28A0092B-C50C-407E-A947-70E740481C1C}">
                <a14:useLocalDpi xmlns:a14="http://schemas.microsoft.com/office/drawing/2010/main" val="0"/>
              </a:ext>
            </a:extLst>
          </a:blip>
          <a:stretch>
            <a:fillRect/>
          </a:stretch>
        </p:blipFill>
        <p:spPr>
          <a:xfrm>
            <a:off x="14535939" y="11792310"/>
            <a:ext cx="9474687" cy="1600282"/>
          </a:xfrm>
          <a:prstGeom prst="rect">
            <a:avLst/>
          </a:prstGeom>
        </p:spPr>
      </p:pic>
    </p:spTree>
    <p:extLst>
      <p:ext uri="{BB962C8B-B14F-4D97-AF65-F5344CB8AC3E}">
        <p14:creationId xmlns:p14="http://schemas.microsoft.com/office/powerpoint/2010/main" val="92785899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35CE44-D6EA-0396-D62C-E99482DCED4C}"/>
              </a:ext>
            </a:extLst>
          </p:cNvPr>
          <p:cNvSpPr>
            <a:spLocks noGrp="1"/>
          </p:cNvSpPr>
          <p:nvPr>
            <p:ph type="title"/>
          </p:nvPr>
        </p:nvSpPr>
        <p:spPr>
          <a:xfrm>
            <a:off x="1919814" y="4841775"/>
            <a:ext cx="20544372" cy="2016225"/>
          </a:xfrm>
        </p:spPr>
        <p:txBody>
          <a:bodyPr>
            <a:noAutofit/>
          </a:bodyPr>
          <a:lstStyle/>
          <a:p>
            <a:pPr algn="ctr"/>
            <a:r>
              <a:rPr lang="sv-SE" sz="12400" b="1">
                <a:solidFill>
                  <a:srgbClr val="0050A0"/>
                </a:solidFill>
                <a:latin typeface="+mj-lt"/>
              </a:rPr>
              <a:t>10. Hybridmöten</a:t>
            </a:r>
          </a:p>
        </p:txBody>
      </p:sp>
      <p:pic>
        <p:nvPicPr>
          <p:cNvPr id="3" name="Bildobjekt 2">
            <a:extLst>
              <a:ext uri="{FF2B5EF4-FFF2-40B4-BE49-F238E27FC236}">
                <a16:creationId xmlns:a16="http://schemas.microsoft.com/office/drawing/2014/main" id="{91473F06-4DEF-44BF-BA5A-A924C5C211EE}"/>
              </a:ext>
            </a:extLst>
          </p:cNvPr>
          <p:cNvPicPr/>
          <p:nvPr/>
        </p:nvPicPr>
        <p:blipFill>
          <a:blip r:embed="rId3">
            <a:extLst>
              <a:ext uri="{28A0092B-C50C-407E-A947-70E740481C1C}">
                <a14:useLocalDpi xmlns:a14="http://schemas.microsoft.com/office/drawing/2010/main" val="0"/>
              </a:ext>
            </a:extLst>
          </a:blip>
          <a:stretch>
            <a:fillRect/>
          </a:stretch>
        </p:blipFill>
        <p:spPr>
          <a:xfrm>
            <a:off x="14535939" y="11792310"/>
            <a:ext cx="9474687" cy="1600282"/>
          </a:xfrm>
          <a:prstGeom prst="rect">
            <a:avLst/>
          </a:prstGeom>
        </p:spPr>
      </p:pic>
    </p:spTree>
    <p:extLst>
      <p:ext uri="{BB962C8B-B14F-4D97-AF65-F5344CB8AC3E}">
        <p14:creationId xmlns:p14="http://schemas.microsoft.com/office/powerpoint/2010/main" val="318714030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35CE44-D6EA-0396-D62C-E99482DCED4C}"/>
              </a:ext>
            </a:extLst>
          </p:cNvPr>
          <p:cNvSpPr>
            <a:spLocks noGrp="1"/>
          </p:cNvSpPr>
          <p:nvPr>
            <p:ph type="title"/>
          </p:nvPr>
        </p:nvSpPr>
        <p:spPr>
          <a:xfrm>
            <a:off x="1919814" y="4841775"/>
            <a:ext cx="20544372" cy="2016225"/>
          </a:xfrm>
        </p:spPr>
        <p:txBody>
          <a:bodyPr>
            <a:noAutofit/>
          </a:bodyPr>
          <a:lstStyle/>
          <a:p>
            <a:pPr algn="ctr"/>
            <a:r>
              <a:rPr lang="sv-SE" sz="12400" b="1">
                <a:latin typeface="+mj-lt"/>
              </a:rPr>
              <a:t>Förhållningsregler/Policy</a:t>
            </a:r>
          </a:p>
        </p:txBody>
      </p:sp>
      <p:pic>
        <p:nvPicPr>
          <p:cNvPr id="3" name="Bildobjekt 2">
            <a:extLst>
              <a:ext uri="{FF2B5EF4-FFF2-40B4-BE49-F238E27FC236}">
                <a16:creationId xmlns:a16="http://schemas.microsoft.com/office/drawing/2014/main" id="{91473F06-4DEF-44BF-BA5A-A924C5C211EE}"/>
              </a:ext>
            </a:extLst>
          </p:cNvPr>
          <p:cNvPicPr/>
          <p:nvPr/>
        </p:nvPicPr>
        <p:blipFill>
          <a:blip r:embed="rId3">
            <a:extLst>
              <a:ext uri="{28A0092B-C50C-407E-A947-70E740481C1C}">
                <a14:useLocalDpi xmlns:a14="http://schemas.microsoft.com/office/drawing/2010/main" val="0"/>
              </a:ext>
            </a:extLst>
          </a:blip>
          <a:stretch>
            <a:fillRect/>
          </a:stretch>
        </p:blipFill>
        <p:spPr>
          <a:xfrm>
            <a:off x="14535939" y="11792310"/>
            <a:ext cx="9474687" cy="1600282"/>
          </a:xfrm>
          <a:prstGeom prst="rect">
            <a:avLst/>
          </a:prstGeom>
        </p:spPr>
      </p:pic>
    </p:spTree>
    <p:extLst>
      <p:ext uri="{BB962C8B-B14F-4D97-AF65-F5344CB8AC3E}">
        <p14:creationId xmlns:p14="http://schemas.microsoft.com/office/powerpoint/2010/main" val="419253686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2">
            <a:extLst>
              <a:ext uri="{FF2B5EF4-FFF2-40B4-BE49-F238E27FC236}">
                <a16:creationId xmlns:a16="http://schemas.microsoft.com/office/drawing/2014/main" id="{883D1E77-B5B3-BBD7-8A66-9C499F48729B}"/>
              </a:ext>
            </a:extLst>
          </p:cNvPr>
          <p:cNvGraphicFramePr>
            <a:graphicFrameLocks/>
          </p:cNvGraphicFramePr>
          <p:nvPr>
            <p:extLst>
              <p:ext uri="{D42A27DB-BD31-4B8C-83A1-F6EECF244321}">
                <p14:modId xmlns:p14="http://schemas.microsoft.com/office/powerpoint/2010/main" val="2079129641"/>
              </p:ext>
            </p:extLst>
          </p:nvPr>
        </p:nvGraphicFramePr>
        <p:xfrm>
          <a:off x="318977" y="425301"/>
          <a:ext cx="23710604" cy="12826307"/>
        </p:xfrm>
        <a:graphic>
          <a:graphicData uri="http://schemas.openxmlformats.org/drawingml/2006/table">
            <a:tbl>
              <a:tblPr firstRow="1" bandRow="1">
                <a:tableStyleId>{5940675A-B579-460E-94D1-54222C63F5DA}</a:tableStyleId>
              </a:tblPr>
              <a:tblGrid>
                <a:gridCol w="5927651">
                  <a:extLst>
                    <a:ext uri="{9D8B030D-6E8A-4147-A177-3AD203B41FA5}">
                      <a16:colId xmlns:a16="http://schemas.microsoft.com/office/drawing/2014/main" val="2973718478"/>
                    </a:ext>
                  </a:extLst>
                </a:gridCol>
                <a:gridCol w="5927651">
                  <a:extLst>
                    <a:ext uri="{9D8B030D-6E8A-4147-A177-3AD203B41FA5}">
                      <a16:colId xmlns:a16="http://schemas.microsoft.com/office/drawing/2014/main" val="4084574772"/>
                    </a:ext>
                  </a:extLst>
                </a:gridCol>
                <a:gridCol w="5927651">
                  <a:extLst>
                    <a:ext uri="{9D8B030D-6E8A-4147-A177-3AD203B41FA5}">
                      <a16:colId xmlns:a16="http://schemas.microsoft.com/office/drawing/2014/main" val="564693697"/>
                    </a:ext>
                  </a:extLst>
                </a:gridCol>
                <a:gridCol w="5927651">
                  <a:extLst>
                    <a:ext uri="{9D8B030D-6E8A-4147-A177-3AD203B41FA5}">
                      <a16:colId xmlns:a16="http://schemas.microsoft.com/office/drawing/2014/main" val="2199040009"/>
                    </a:ext>
                  </a:extLst>
                </a:gridCol>
              </a:tblGrid>
              <a:tr h="981636">
                <a:tc>
                  <a:txBody>
                    <a:bodyPr/>
                    <a:lstStyle/>
                    <a:p>
                      <a:pPr algn="ctr"/>
                      <a:r>
                        <a:rPr lang="sv-SE" sz="4800" b="1" dirty="0">
                          <a:solidFill>
                            <a:schemeClr val="bg1"/>
                          </a:solidFill>
                        </a:rPr>
                        <a:t>Grupp 1</a:t>
                      </a:r>
                    </a:p>
                  </a:txBody>
                  <a:tcPr anchor="ctr">
                    <a:lnL w="28575"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50A0"/>
                    </a:solidFill>
                  </a:tcPr>
                </a:tc>
                <a:tc gridSpan="3">
                  <a:txBody>
                    <a:bodyPr/>
                    <a:lstStyle/>
                    <a:p>
                      <a:pPr algn="ctr"/>
                      <a:r>
                        <a:rPr lang="sv-SE" sz="4800" b="1">
                          <a:solidFill>
                            <a:schemeClr val="bg1"/>
                          </a:solidFill>
                        </a:rPr>
                        <a:t>Förhållningsregler/Policy vid digitala möten och hybridmöten</a:t>
                      </a:r>
                    </a:p>
                  </a:txBody>
                  <a:tcPr anchor="ctr">
                    <a:lnL w="381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50A0"/>
                    </a:solidFill>
                  </a:tcPr>
                </a:tc>
                <a:tc hMerge="1">
                  <a:txBody>
                    <a:bodyPr/>
                    <a:lstStyle/>
                    <a:p>
                      <a:pPr algn="ctr"/>
                      <a:endParaRPr lang="sv-SE" sz="4800" b="1">
                        <a:solidFill>
                          <a:schemeClr val="bg1"/>
                        </a:solidFill>
                      </a:endParaRPr>
                    </a:p>
                  </a:txBody>
                  <a:tcPr anchor="ctr">
                    <a:solidFill>
                      <a:srgbClr val="0050A0"/>
                    </a:solidFill>
                  </a:tcPr>
                </a:tc>
                <a:tc hMerge="1">
                  <a:txBody>
                    <a:bodyPr/>
                    <a:lstStyle/>
                    <a:p>
                      <a:pPr algn="ctr"/>
                      <a:endParaRPr lang="sv-SE" sz="4800" b="1">
                        <a:solidFill>
                          <a:schemeClr val="bg1"/>
                        </a:solidFill>
                      </a:endParaRPr>
                    </a:p>
                  </a:txBody>
                  <a:tcPr anchor="ctr">
                    <a:solidFill>
                      <a:srgbClr val="0050A0"/>
                    </a:solidFill>
                  </a:tcPr>
                </a:tc>
                <a:extLst>
                  <a:ext uri="{0D108BD9-81ED-4DB2-BD59-A6C34878D82A}">
                    <a16:rowId xmlns:a16="http://schemas.microsoft.com/office/drawing/2014/main" val="3924624795"/>
                  </a:ext>
                </a:extLst>
              </a:tr>
              <a:tr h="996021">
                <a:tc>
                  <a:txBody>
                    <a:bodyPr/>
                    <a:lstStyle/>
                    <a:p>
                      <a:pPr algn="ctr"/>
                      <a:r>
                        <a:rPr lang="sv-SE" sz="4000"/>
                        <a:t>Ska följas</a:t>
                      </a: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sv-SE" sz="4000"/>
                        <a:t>Bra att tänka på</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sv-SE" sz="4000"/>
                        <a:t>Bör undvikas</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sv-SE" sz="4000"/>
                        <a:t>Speciellt vid Hybridmöten</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329666716"/>
                  </a:ext>
                </a:extLst>
              </a:tr>
              <a:tr h="10848650">
                <a:tc>
                  <a:txBody>
                    <a:bodyPr/>
                    <a:lstStyle/>
                    <a:p>
                      <a:pPr algn="l"/>
                      <a:endParaRPr lang="sv-SE" sz="360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endParaRPr lang="sv-SE" sz="360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endParaRPr lang="sv-SE" sz="360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endParaRPr lang="sv-SE" sz="3600"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5365832"/>
                  </a:ext>
                </a:extLst>
              </a:tr>
            </a:tbl>
          </a:graphicData>
        </a:graphic>
      </p:graphicFrame>
    </p:spTree>
    <p:extLst>
      <p:ext uri="{BB962C8B-B14F-4D97-AF65-F5344CB8AC3E}">
        <p14:creationId xmlns:p14="http://schemas.microsoft.com/office/powerpoint/2010/main" val="55419201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91473F06-4DEF-44BF-BA5A-A924C5C211EE}"/>
              </a:ext>
            </a:extLst>
          </p:cNvPr>
          <p:cNvPicPr/>
          <p:nvPr/>
        </p:nvPicPr>
        <p:blipFill>
          <a:blip r:embed="rId3">
            <a:extLst>
              <a:ext uri="{28A0092B-C50C-407E-A947-70E740481C1C}">
                <a14:useLocalDpi xmlns:a14="http://schemas.microsoft.com/office/drawing/2010/main" val="0"/>
              </a:ext>
            </a:extLst>
          </a:blip>
          <a:stretch>
            <a:fillRect/>
          </a:stretch>
        </p:blipFill>
        <p:spPr>
          <a:xfrm>
            <a:off x="14535939" y="11792310"/>
            <a:ext cx="9474687" cy="1600282"/>
          </a:xfrm>
          <a:prstGeom prst="rect">
            <a:avLst/>
          </a:prstGeom>
        </p:spPr>
      </p:pic>
      <p:sp>
        <p:nvSpPr>
          <p:cNvPr id="6" name="Rubrik 1">
            <a:extLst>
              <a:ext uri="{FF2B5EF4-FFF2-40B4-BE49-F238E27FC236}">
                <a16:creationId xmlns:a16="http://schemas.microsoft.com/office/drawing/2014/main" id="{ADE26D5F-E113-B1B8-78AF-8998A9CB3FCA}"/>
              </a:ext>
            </a:extLst>
          </p:cNvPr>
          <p:cNvSpPr>
            <a:spLocks noGrp="1"/>
          </p:cNvSpPr>
          <p:nvPr>
            <p:ph type="title"/>
          </p:nvPr>
        </p:nvSpPr>
        <p:spPr>
          <a:xfrm>
            <a:off x="2030839" y="1530349"/>
            <a:ext cx="20544372" cy="1559985"/>
          </a:xfrm>
        </p:spPr>
        <p:txBody>
          <a:bodyPr>
            <a:noAutofit/>
          </a:bodyPr>
          <a:lstStyle/>
          <a:p>
            <a:r>
              <a:rPr lang="sv-SE" sz="12600" b="1">
                <a:solidFill>
                  <a:schemeClr val="bg1"/>
                </a:solidFill>
              </a:rPr>
              <a:t>Agenda</a:t>
            </a:r>
          </a:p>
        </p:txBody>
      </p:sp>
      <p:sp>
        <p:nvSpPr>
          <p:cNvPr id="7" name="textruta 6">
            <a:extLst>
              <a:ext uri="{FF2B5EF4-FFF2-40B4-BE49-F238E27FC236}">
                <a16:creationId xmlns:a16="http://schemas.microsoft.com/office/drawing/2014/main" id="{4D52B784-E250-6204-D786-588D6BC014C7}"/>
              </a:ext>
            </a:extLst>
          </p:cNvPr>
          <p:cNvSpPr txBox="1"/>
          <p:nvPr/>
        </p:nvSpPr>
        <p:spPr>
          <a:xfrm>
            <a:off x="2030839" y="3546477"/>
            <a:ext cx="20528596" cy="320087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1143000" marR="0" indent="-1143000" algn="l" defTabSz="2438400" rtl="0" fontAlgn="auto" latinLnBrk="0" hangingPunct="0">
              <a:lnSpc>
                <a:spcPct val="100000"/>
              </a:lnSpc>
              <a:spcBef>
                <a:spcPts val="0"/>
              </a:spcBef>
              <a:spcAft>
                <a:spcPts val="0"/>
              </a:spcAft>
              <a:buClrTx/>
              <a:buSzTx/>
              <a:buFont typeface="Arial" panose="020B0604020202020204" pitchFamily="34" charset="0"/>
              <a:buChar char="•"/>
              <a:tabLst/>
            </a:pPr>
            <a:r>
              <a:rPr kumimoji="0" lang="sv-SE" sz="9600" b="0" i="0" u="none" strike="noStrike" cap="none" spc="0" normalizeH="0" baseline="0">
                <a:ln>
                  <a:noFill/>
                </a:ln>
                <a:solidFill>
                  <a:schemeClr val="bg1"/>
                </a:solidFill>
                <a:effectLst/>
                <a:uFillTx/>
                <a:latin typeface="+mn-lt"/>
                <a:ea typeface="+mn-ea"/>
                <a:cs typeface="+mn-cs"/>
                <a:sym typeface="Calibri"/>
              </a:rPr>
              <a:t>10 snabba tips</a:t>
            </a:r>
          </a:p>
          <a:p>
            <a:pPr marL="1143000" marR="0" indent="-1143000" algn="l" defTabSz="2438400" rtl="0" fontAlgn="auto" latinLnBrk="0" hangingPunct="0">
              <a:lnSpc>
                <a:spcPct val="100000"/>
              </a:lnSpc>
              <a:spcBef>
                <a:spcPts val="0"/>
              </a:spcBef>
              <a:spcAft>
                <a:spcPts val="0"/>
              </a:spcAft>
              <a:buClrTx/>
              <a:buSzTx/>
              <a:buFont typeface="Arial" panose="020B0604020202020204" pitchFamily="34" charset="0"/>
              <a:buChar char="•"/>
              <a:tabLst/>
            </a:pPr>
            <a:r>
              <a:rPr lang="sv-SE" sz="9600">
                <a:solidFill>
                  <a:schemeClr val="bg1"/>
                </a:solidFill>
              </a:rPr>
              <a:t>Förhållningsregler/Policy</a:t>
            </a:r>
          </a:p>
        </p:txBody>
      </p:sp>
    </p:spTree>
    <p:extLst>
      <p:ext uri="{BB962C8B-B14F-4D97-AF65-F5344CB8AC3E}">
        <p14:creationId xmlns:p14="http://schemas.microsoft.com/office/powerpoint/2010/main" val="21529604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35CE44-D6EA-0396-D62C-E99482DCED4C}"/>
              </a:ext>
            </a:extLst>
          </p:cNvPr>
          <p:cNvSpPr>
            <a:spLocks noGrp="1"/>
          </p:cNvSpPr>
          <p:nvPr>
            <p:ph type="title"/>
          </p:nvPr>
        </p:nvSpPr>
        <p:spPr>
          <a:xfrm>
            <a:off x="1919814" y="4841775"/>
            <a:ext cx="20544372" cy="2016225"/>
          </a:xfrm>
        </p:spPr>
        <p:txBody>
          <a:bodyPr>
            <a:noAutofit/>
          </a:bodyPr>
          <a:lstStyle/>
          <a:p>
            <a:pPr algn="ctr"/>
            <a:r>
              <a:rPr lang="sv-SE" sz="12400" b="1">
                <a:latin typeface="+mj-lt"/>
              </a:rPr>
              <a:t>Tack för idag!</a:t>
            </a:r>
          </a:p>
        </p:txBody>
      </p:sp>
      <p:pic>
        <p:nvPicPr>
          <p:cNvPr id="3" name="Bildobjekt 2">
            <a:extLst>
              <a:ext uri="{FF2B5EF4-FFF2-40B4-BE49-F238E27FC236}">
                <a16:creationId xmlns:a16="http://schemas.microsoft.com/office/drawing/2014/main" id="{91473F06-4DEF-44BF-BA5A-A924C5C211EE}"/>
              </a:ext>
            </a:extLst>
          </p:cNvPr>
          <p:cNvPicPr/>
          <p:nvPr/>
        </p:nvPicPr>
        <p:blipFill>
          <a:blip r:embed="rId3">
            <a:extLst>
              <a:ext uri="{28A0092B-C50C-407E-A947-70E740481C1C}">
                <a14:useLocalDpi xmlns:a14="http://schemas.microsoft.com/office/drawing/2010/main" val="0"/>
              </a:ext>
            </a:extLst>
          </a:blip>
          <a:stretch>
            <a:fillRect/>
          </a:stretch>
        </p:blipFill>
        <p:spPr>
          <a:xfrm>
            <a:off x="14535939" y="11792310"/>
            <a:ext cx="9474687" cy="1600282"/>
          </a:xfrm>
          <a:prstGeom prst="rect">
            <a:avLst/>
          </a:prstGeom>
        </p:spPr>
      </p:pic>
    </p:spTree>
    <p:extLst>
      <p:ext uri="{BB962C8B-B14F-4D97-AF65-F5344CB8AC3E}">
        <p14:creationId xmlns:p14="http://schemas.microsoft.com/office/powerpoint/2010/main" val="246175903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91473F06-4DEF-44BF-BA5A-A924C5C211EE}"/>
              </a:ext>
            </a:extLst>
          </p:cNvPr>
          <p:cNvPicPr/>
          <p:nvPr/>
        </p:nvPicPr>
        <p:blipFill>
          <a:blip r:embed="rId3">
            <a:extLst>
              <a:ext uri="{28A0092B-C50C-407E-A947-70E740481C1C}">
                <a14:useLocalDpi xmlns:a14="http://schemas.microsoft.com/office/drawing/2010/main" val="0"/>
              </a:ext>
            </a:extLst>
          </a:blip>
          <a:stretch>
            <a:fillRect/>
          </a:stretch>
        </p:blipFill>
        <p:spPr>
          <a:xfrm>
            <a:off x="14535939" y="11792310"/>
            <a:ext cx="9474687" cy="1600282"/>
          </a:xfrm>
          <a:prstGeom prst="rect">
            <a:avLst/>
          </a:prstGeom>
        </p:spPr>
      </p:pic>
      <p:sp>
        <p:nvSpPr>
          <p:cNvPr id="5" name="textruta 4">
            <a:extLst>
              <a:ext uri="{FF2B5EF4-FFF2-40B4-BE49-F238E27FC236}">
                <a16:creationId xmlns:a16="http://schemas.microsoft.com/office/drawing/2014/main" id="{19FE320C-775E-4CAD-1BF5-2162F5F1E14E}"/>
              </a:ext>
            </a:extLst>
          </p:cNvPr>
          <p:cNvSpPr txBox="1"/>
          <p:nvPr/>
        </p:nvSpPr>
        <p:spPr>
          <a:xfrm>
            <a:off x="1537042" y="812503"/>
            <a:ext cx="21945600" cy="772519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br>
              <a:rPr lang="sv-SE" i="1"/>
            </a:br>
            <a:r>
              <a:rPr lang="sv-SE" i="1"/>
              <a:t>”När man deltar på ett distansmöte är det viktigt att sitta på en tyst och avskild plats med så få störmoment som möjligt. Det är inte heller lämpligt att sitta med ett fönster eller starkt ljus i bakgrunden då bildkvalitén försämras väsentligt.” </a:t>
            </a:r>
          </a:p>
          <a:p>
            <a:endParaRPr lang="sv-SE" i="1"/>
          </a:p>
          <a:p>
            <a:r>
              <a:rPr lang="sv-SE" i="1"/>
              <a:t>”Det är viktigt att hålla strikt mötesetikett där bara en person pratar åt gången och stänga av sin mikrofon när man inte har ordet.”</a:t>
            </a:r>
            <a:br>
              <a:rPr lang="sv-SE" i="1"/>
            </a:br>
            <a:br>
              <a:rPr lang="sv-SE" i="1"/>
            </a:br>
            <a:endParaRPr lang="sv-SE" sz="800" i="1"/>
          </a:p>
          <a:p>
            <a:r>
              <a:rPr lang="sv-SE" i="1"/>
              <a:t>”Om handlingar presenteras i Zoom under en föredragning ska den som håller föredragningen synas i bild.”</a:t>
            </a:r>
          </a:p>
        </p:txBody>
      </p:sp>
      <p:sp>
        <p:nvSpPr>
          <p:cNvPr id="7" name="textruta 6">
            <a:extLst>
              <a:ext uri="{FF2B5EF4-FFF2-40B4-BE49-F238E27FC236}">
                <a16:creationId xmlns:a16="http://schemas.microsoft.com/office/drawing/2014/main" id="{359837AF-6185-99C3-6440-040EB99F2A44}"/>
              </a:ext>
            </a:extLst>
          </p:cNvPr>
          <p:cNvSpPr txBox="1"/>
          <p:nvPr/>
        </p:nvSpPr>
        <p:spPr>
          <a:xfrm>
            <a:off x="9026768" y="9780282"/>
            <a:ext cx="15737733" cy="76944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sv-SE" sz="4400" b="1" dirty="0"/>
              <a:t>Utdrag ur: Anvisning för distansmöten, Piteå Kommun</a:t>
            </a:r>
          </a:p>
        </p:txBody>
      </p:sp>
    </p:spTree>
    <p:extLst>
      <p:ext uri="{BB962C8B-B14F-4D97-AF65-F5344CB8AC3E}">
        <p14:creationId xmlns:p14="http://schemas.microsoft.com/office/powerpoint/2010/main" val="197574515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91473F06-4DEF-44BF-BA5A-A924C5C211EE}"/>
              </a:ext>
            </a:extLst>
          </p:cNvPr>
          <p:cNvPicPr/>
          <p:nvPr/>
        </p:nvPicPr>
        <p:blipFill>
          <a:blip r:embed="rId3">
            <a:extLst>
              <a:ext uri="{28A0092B-C50C-407E-A947-70E740481C1C}">
                <a14:useLocalDpi xmlns:a14="http://schemas.microsoft.com/office/drawing/2010/main" val="0"/>
              </a:ext>
            </a:extLst>
          </a:blip>
          <a:stretch>
            <a:fillRect/>
          </a:stretch>
        </p:blipFill>
        <p:spPr>
          <a:xfrm>
            <a:off x="14535939" y="11792310"/>
            <a:ext cx="9474687" cy="1600282"/>
          </a:xfrm>
          <a:prstGeom prst="rect">
            <a:avLst/>
          </a:prstGeom>
        </p:spPr>
      </p:pic>
      <p:sp>
        <p:nvSpPr>
          <p:cNvPr id="6" name="Rubrik 1">
            <a:extLst>
              <a:ext uri="{FF2B5EF4-FFF2-40B4-BE49-F238E27FC236}">
                <a16:creationId xmlns:a16="http://schemas.microsoft.com/office/drawing/2014/main" id="{ADE26D5F-E113-B1B8-78AF-8998A9CB3FCA}"/>
              </a:ext>
            </a:extLst>
          </p:cNvPr>
          <p:cNvSpPr>
            <a:spLocks noGrp="1"/>
          </p:cNvSpPr>
          <p:nvPr>
            <p:ph type="title"/>
          </p:nvPr>
        </p:nvSpPr>
        <p:spPr>
          <a:xfrm>
            <a:off x="2030839" y="1530349"/>
            <a:ext cx="20544372" cy="1559985"/>
          </a:xfrm>
        </p:spPr>
        <p:txBody>
          <a:bodyPr>
            <a:noAutofit/>
          </a:bodyPr>
          <a:lstStyle/>
          <a:p>
            <a:r>
              <a:rPr lang="sv-SE" sz="12600" b="1">
                <a:solidFill>
                  <a:schemeClr val="bg1"/>
                </a:solidFill>
              </a:rPr>
              <a:t>Agenda</a:t>
            </a:r>
          </a:p>
        </p:txBody>
      </p:sp>
      <p:sp>
        <p:nvSpPr>
          <p:cNvPr id="7" name="textruta 6">
            <a:extLst>
              <a:ext uri="{FF2B5EF4-FFF2-40B4-BE49-F238E27FC236}">
                <a16:creationId xmlns:a16="http://schemas.microsoft.com/office/drawing/2014/main" id="{4D52B784-E250-6204-D786-588D6BC014C7}"/>
              </a:ext>
            </a:extLst>
          </p:cNvPr>
          <p:cNvSpPr txBox="1"/>
          <p:nvPr/>
        </p:nvSpPr>
        <p:spPr>
          <a:xfrm>
            <a:off x="2030839" y="3546477"/>
            <a:ext cx="20528596" cy="467820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1143000" marR="0" indent="-1143000" algn="l" defTabSz="2438400" rtl="0" fontAlgn="auto" latinLnBrk="0" hangingPunct="0">
              <a:lnSpc>
                <a:spcPct val="100000"/>
              </a:lnSpc>
              <a:spcBef>
                <a:spcPts val="0"/>
              </a:spcBef>
              <a:spcAft>
                <a:spcPts val="0"/>
              </a:spcAft>
              <a:buClrTx/>
              <a:buSzTx/>
              <a:buFont typeface="Arial" panose="020B0604020202020204" pitchFamily="34" charset="0"/>
              <a:buChar char="•"/>
              <a:tabLst/>
            </a:pPr>
            <a:r>
              <a:rPr kumimoji="0" lang="sv-SE" sz="9600" b="0" i="0" u="none" strike="noStrike" cap="none" spc="0" normalizeH="0" baseline="0">
                <a:ln>
                  <a:noFill/>
                </a:ln>
                <a:solidFill>
                  <a:schemeClr val="bg1"/>
                </a:solidFill>
                <a:effectLst/>
                <a:uFillTx/>
                <a:latin typeface="+mn-lt"/>
                <a:ea typeface="+mn-ea"/>
                <a:cs typeface="+mn-cs"/>
                <a:sym typeface="Calibri"/>
              </a:rPr>
              <a:t>10 snabba tips</a:t>
            </a:r>
          </a:p>
          <a:p>
            <a:pPr marL="1143000" marR="0" indent="-1143000" algn="l" defTabSz="2438400" rtl="0" fontAlgn="auto" latinLnBrk="0" hangingPunct="0">
              <a:lnSpc>
                <a:spcPct val="100000"/>
              </a:lnSpc>
              <a:spcBef>
                <a:spcPts val="0"/>
              </a:spcBef>
              <a:spcAft>
                <a:spcPts val="0"/>
              </a:spcAft>
              <a:buClrTx/>
              <a:buSzTx/>
              <a:buFont typeface="Arial" panose="020B0604020202020204" pitchFamily="34" charset="0"/>
              <a:buChar char="•"/>
              <a:tabLst/>
            </a:pPr>
            <a:r>
              <a:rPr lang="sv-SE" sz="9600">
                <a:solidFill>
                  <a:schemeClr val="bg1"/>
                </a:solidFill>
              </a:rPr>
              <a:t>Förhållningsregler/Policy</a:t>
            </a:r>
          </a:p>
          <a:p>
            <a:pPr marL="1143000" marR="0" indent="-1143000" algn="l" defTabSz="2438400" rtl="0" fontAlgn="auto" latinLnBrk="0" hangingPunct="0">
              <a:lnSpc>
                <a:spcPct val="100000"/>
              </a:lnSpc>
              <a:spcBef>
                <a:spcPts val="0"/>
              </a:spcBef>
              <a:spcAft>
                <a:spcPts val="0"/>
              </a:spcAft>
              <a:buClrTx/>
              <a:buSzTx/>
              <a:buFont typeface="Arial" panose="020B0604020202020204" pitchFamily="34" charset="0"/>
              <a:buChar char="•"/>
              <a:tabLst/>
            </a:pPr>
            <a:r>
              <a:rPr kumimoji="0" lang="sv-SE" sz="9600" b="0" i="0" u="none" strike="noStrike" cap="none" spc="0" normalizeH="0" baseline="0">
                <a:ln>
                  <a:noFill/>
                </a:ln>
                <a:solidFill>
                  <a:schemeClr val="bg1"/>
                </a:solidFill>
                <a:effectLst/>
                <a:uFillTx/>
                <a:latin typeface="+mn-lt"/>
                <a:ea typeface="+mn-ea"/>
                <a:cs typeface="+mn-cs"/>
                <a:sym typeface="Calibri"/>
              </a:rPr>
              <a:t>Avslutande reflektioner</a:t>
            </a:r>
          </a:p>
        </p:txBody>
      </p:sp>
    </p:spTree>
    <p:extLst>
      <p:ext uri="{BB962C8B-B14F-4D97-AF65-F5344CB8AC3E}">
        <p14:creationId xmlns:p14="http://schemas.microsoft.com/office/powerpoint/2010/main" val="60256831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35CE44-D6EA-0396-D62C-E99482DCED4C}"/>
              </a:ext>
            </a:extLst>
          </p:cNvPr>
          <p:cNvSpPr>
            <a:spLocks noGrp="1"/>
          </p:cNvSpPr>
          <p:nvPr>
            <p:ph type="title"/>
          </p:nvPr>
        </p:nvSpPr>
        <p:spPr>
          <a:xfrm>
            <a:off x="1919814" y="4841775"/>
            <a:ext cx="20544372" cy="2016225"/>
          </a:xfrm>
        </p:spPr>
        <p:txBody>
          <a:bodyPr>
            <a:noAutofit/>
          </a:bodyPr>
          <a:lstStyle/>
          <a:p>
            <a:pPr algn="ctr"/>
            <a:r>
              <a:rPr lang="sv-SE" sz="12400" b="1">
                <a:latin typeface="+mj-lt"/>
              </a:rPr>
              <a:t>Digital etikett</a:t>
            </a:r>
          </a:p>
        </p:txBody>
      </p:sp>
      <p:pic>
        <p:nvPicPr>
          <p:cNvPr id="3" name="Bildobjekt 2">
            <a:extLst>
              <a:ext uri="{FF2B5EF4-FFF2-40B4-BE49-F238E27FC236}">
                <a16:creationId xmlns:a16="http://schemas.microsoft.com/office/drawing/2014/main" id="{91473F06-4DEF-44BF-BA5A-A924C5C211EE}"/>
              </a:ext>
            </a:extLst>
          </p:cNvPr>
          <p:cNvPicPr/>
          <p:nvPr/>
        </p:nvPicPr>
        <p:blipFill>
          <a:blip r:embed="rId3">
            <a:extLst>
              <a:ext uri="{28A0092B-C50C-407E-A947-70E740481C1C}">
                <a14:useLocalDpi xmlns:a14="http://schemas.microsoft.com/office/drawing/2010/main" val="0"/>
              </a:ext>
            </a:extLst>
          </a:blip>
          <a:stretch>
            <a:fillRect/>
          </a:stretch>
        </p:blipFill>
        <p:spPr>
          <a:xfrm>
            <a:off x="14535939" y="11792310"/>
            <a:ext cx="9474687" cy="1600282"/>
          </a:xfrm>
          <a:prstGeom prst="rect">
            <a:avLst/>
          </a:prstGeom>
        </p:spPr>
      </p:pic>
    </p:spTree>
    <p:extLst>
      <p:ext uri="{BB962C8B-B14F-4D97-AF65-F5344CB8AC3E}">
        <p14:creationId xmlns:p14="http://schemas.microsoft.com/office/powerpoint/2010/main" val="365871688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Onlinemedia 1" title="Om ett Zoom-möte skulle vara fysiskt...">
            <a:hlinkClick r:id="" action="ppaction://media"/>
            <a:extLst>
              <a:ext uri="{FF2B5EF4-FFF2-40B4-BE49-F238E27FC236}">
                <a16:creationId xmlns:a16="http://schemas.microsoft.com/office/drawing/2014/main" id="{49AE1A46-2A8B-5C01-DE6D-45EA15E397A4}"/>
              </a:ext>
            </a:extLst>
          </p:cNvPr>
          <p:cNvPicPr>
            <a:picLocks noRot="1" noChangeAspect="1"/>
          </p:cNvPicPr>
          <p:nvPr>
            <a:videoFile r:link="rId1"/>
          </p:nvPr>
        </p:nvPicPr>
        <p:blipFill>
          <a:blip r:embed="rId4"/>
          <a:stretch>
            <a:fillRect/>
          </a:stretch>
        </p:blipFill>
        <p:spPr>
          <a:xfrm>
            <a:off x="63795" y="0"/>
            <a:ext cx="24276106" cy="13716000"/>
          </a:xfrm>
          <a:prstGeom prst="rect">
            <a:avLst/>
          </a:prstGeom>
        </p:spPr>
      </p:pic>
    </p:spTree>
    <p:extLst>
      <p:ext uri="{BB962C8B-B14F-4D97-AF65-F5344CB8AC3E}">
        <p14:creationId xmlns:p14="http://schemas.microsoft.com/office/powerpoint/2010/main" val="32693694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35CE44-D6EA-0396-D62C-E99482DCED4C}"/>
              </a:ext>
            </a:extLst>
          </p:cNvPr>
          <p:cNvSpPr>
            <a:spLocks noGrp="1"/>
          </p:cNvSpPr>
          <p:nvPr>
            <p:ph type="title"/>
          </p:nvPr>
        </p:nvSpPr>
        <p:spPr>
          <a:xfrm>
            <a:off x="1919814" y="4841775"/>
            <a:ext cx="20544372" cy="2016225"/>
          </a:xfrm>
        </p:spPr>
        <p:txBody>
          <a:bodyPr>
            <a:noAutofit/>
          </a:bodyPr>
          <a:lstStyle/>
          <a:p>
            <a:pPr algn="ctr"/>
            <a:r>
              <a:rPr lang="sv-SE" sz="12400" b="1">
                <a:latin typeface="+mj-lt"/>
              </a:rPr>
              <a:t>10 snabba tips</a:t>
            </a:r>
          </a:p>
        </p:txBody>
      </p:sp>
      <p:pic>
        <p:nvPicPr>
          <p:cNvPr id="3" name="Bildobjekt 2">
            <a:extLst>
              <a:ext uri="{FF2B5EF4-FFF2-40B4-BE49-F238E27FC236}">
                <a16:creationId xmlns:a16="http://schemas.microsoft.com/office/drawing/2014/main" id="{91473F06-4DEF-44BF-BA5A-A924C5C211EE}"/>
              </a:ext>
            </a:extLst>
          </p:cNvPr>
          <p:cNvPicPr/>
          <p:nvPr/>
        </p:nvPicPr>
        <p:blipFill>
          <a:blip r:embed="rId3">
            <a:extLst>
              <a:ext uri="{28A0092B-C50C-407E-A947-70E740481C1C}">
                <a14:useLocalDpi xmlns:a14="http://schemas.microsoft.com/office/drawing/2010/main" val="0"/>
              </a:ext>
            </a:extLst>
          </a:blip>
          <a:stretch>
            <a:fillRect/>
          </a:stretch>
        </p:blipFill>
        <p:spPr>
          <a:xfrm>
            <a:off x="14535939" y="11792310"/>
            <a:ext cx="9474687" cy="1600282"/>
          </a:xfrm>
          <a:prstGeom prst="rect">
            <a:avLst/>
          </a:prstGeom>
        </p:spPr>
      </p:pic>
    </p:spTree>
    <p:extLst>
      <p:ext uri="{BB962C8B-B14F-4D97-AF65-F5344CB8AC3E}">
        <p14:creationId xmlns:p14="http://schemas.microsoft.com/office/powerpoint/2010/main" val="310081129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35CE44-D6EA-0396-D62C-E99482DCED4C}"/>
              </a:ext>
            </a:extLst>
          </p:cNvPr>
          <p:cNvSpPr>
            <a:spLocks noGrp="1"/>
          </p:cNvSpPr>
          <p:nvPr>
            <p:ph type="title"/>
          </p:nvPr>
        </p:nvSpPr>
        <p:spPr>
          <a:xfrm>
            <a:off x="1919814" y="4841775"/>
            <a:ext cx="20544372" cy="2016225"/>
          </a:xfrm>
        </p:spPr>
        <p:txBody>
          <a:bodyPr>
            <a:noAutofit/>
          </a:bodyPr>
          <a:lstStyle/>
          <a:p>
            <a:pPr algn="ctr"/>
            <a:r>
              <a:rPr lang="sv-SE" sz="12400" b="1">
                <a:solidFill>
                  <a:srgbClr val="0050A0"/>
                </a:solidFill>
                <a:latin typeface="+mj-lt"/>
              </a:rPr>
              <a:t>1. Kultur</a:t>
            </a:r>
          </a:p>
        </p:txBody>
      </p:sp>
      <p:pic>
        <p:nvPicPr>
          <p:cNvPr id="3" name="Bildobjekt 2">
            <a:extLst>
              <a:ext uri="{FF2B5EF4-FFF2-40B4-BE49-F238E27FC236}">
                <a16:creationId xmlns:a16="http://schemas.microsoft.com/office/drawing/2014/main" id="{91473F06-4DEF-44BF-BA5A-A924C5C211EE}"/>
              </a:ext>
            </a:extLst>
          </p:cNvPr>
          <p:cNvPicPr/>
          <p:nvPr/>
        </p:nvPicPr>
        <p:blipFill>
          <a:blip r:embed="rId3">
            <a:extLst>
              <a:ext uri="{28A0092B-C50C-407E-A947-70E740481C1C}">
                <a14:useLocalDpi xmlns:a14="http://schemas.microsoft.com/office/drawing/2010/main" val="0"/>
              </a:ext>
            </a:extLst>
          </a:blip>
          <a:stretch>
            <a:fillRect/>
          </a:stretch>
        </p:blipFill>
        <p:spPr>
          <a:xfrm>
            <a:off x="14535939" y="11792310"/>
            <a:ext cx="9474687" cy="1600282"/>
          </a:xfrm>
          <a:prstGeom prst="rect">
            <a:avLst/>
          </a:prstGeom>
        </p:spPr>
      </p:pic>
    </p:spTree>
    <p:extLst>
      <p:ext uri="{BB962C8B-B14F-4D97-AF65-F5344CB8AC3E}">
        <p14:creationId xmlns:p14="http://schemas.microsoft.com/office/powerpoint/2010/main" val="40661103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35CE44-D6EA-0396-D62C-E99482DCED4C}"/>
              </a:ext>
            </a:extLst>
          </p:cNvPr>
          <p:cNvSpPr>
            <a:spLocks noGrp="1"/>
          </p:cNvSpPr>
          <p:nvPr>
            <p:ph type="title"/>
          </p:nvPr>
        </p:nvSpPr>
        <p:spPr>
          <a:xfrm>
            <a:off x="1919814" y="4841775"/>
            <a:ext cx="20544372" cy="2016225"/>
          </a:xfrm>
        </p:spPr>
        <p:txBody>
          <a:bodyPr>
            <a:noAutofit/>
          </a:bodyPr>
          <a:lstStyle/>
          <a:p>
            <a:pPr algn="ctr"/>
            <a:r>
              <a:rPr lang="sv-SE" sz="12400" b="1">
                <a:solidFill>
                  <a:srgbClr val="0050A0"/>
                </a:solidFill>
                <a:latin typeface="+mj-lt"/>
              </a:rPr>
              <a:t>2. Kamera på</a:t>
            </a:r>
          </a:p>
        </p:txBody>
      </p:sp>
      <p:pic>
        <p:nvPicPr>
          <p:cNvPr id="3" name="Bildobjekt 2">
            <a:extLst>
              <a:ext uri="{FF2B5EF4-FFF2-40B4-BE49-F238E27FC236}">
                <a16:creationId xmlns:a16="http://schemas.microsoft.com/office/drawing/2014/main" id="{91473F06-4DEF-44BF-BA5A-A924C5C211EE}"/>
              </a:ext>
            </a:extLst>
          </p:cNvPr>
          <p:cNvPicPr/>
          <p:nvPr/>
        </p:nvPicPr>
        <p:blipFill>
          <a:blip r:embed="rId3">
            <a:extLst>
              <a:ext uri="{28A0092B-C50C-407E-A947-70E740481C1C}">
                <a14:useLocalDpi xmlns:a14="http://schemas.microsoft.com/office/drawing/2010/main" val="0"/>
              </a:ext>
            </a:extLst>
          </a:blip>
          <a:stretch>
            <a:fillRect/>
          </a:stretch>
        </p:blipFill>
        <p:spPr>
          <a:xfrm>
            <a:off x="14535939" y="11792310"/>
            <a:ext cx="9474687" cy="1600282"/>
          </a:xfrm>
          <a:prstGeom prst="rect">
            <a:avLst/>
          </a:prstGeom>
        </p:spPr>
      </p:pic>
    </p:spTree>
    <p:extLst>
      <p:ext uri="{BB962C8B-B14F-4D97-AF65-F5344CB8AC3E}">
        <p14:creationId xmlns:p14="http://schemas.microsoft.com/office/powerpoint/2010/main" val="3309749156"/>
      </p:ext>
    </p:extLst>
  </p:cSld>
  <p:clrMapOvr>
    <a:masterClrMapping/>
  </p:clrMapOvr>
  <p:transition spd="med"/>
</p:sld>
</file>

<file path=ppt/theme/theme1.xml><?xml version="1.0" encoding="utf-8"?>
<a:theme xmlns:a="http://schemas.openxmlformats.org/drawingml/2006/main" name="Office-tema">
  <a:themeElements>
    <a:clrScheme name="Office-tema">
      <a:dk1>
        <a:srgbClr val="000000"/>
      </a:dk1>
      <a:lt1>
        <a:srgbClr val="FFFFFF"/>
      </a:lt1>
      <a:dk2>
        <a:srgbClr val="A7A7A7"/>
      </a:dk2>
      <a:lt2>
        <a:srgbClr val="535353"/>
      </a:lt2>
      <a:accent1>
        <a:srgbClr val="0050A0"/>
      </a:accent1>
      <a:accent2>
        <a:srgbClr val="F59076"/>
      </a:accent2>
      <a:accent3>
        <a:srgbClr val="DCE7F6"/>
      </a:accent3>
      <a:accent4>
        <a:srgbClr val="F05933"/>
      </a:accent4>
      <a:accent5>
        <a:srgbClr val="FCDED6"/>
      </a:accent5>
      <a:accent6>
        <a:srgbClr val="80A7D0"/>
      </a:accent6>
      <a:hlink>
        <a:srgbClr val="0000FF"/>
      </a:hlink>
      <a:folHlink>
        <a:srgbClr val="FF00FF"/>
      </a:folHlink>
    </a:clrScheme>
    <a:fontScheme name="Office-tema">
      <a:majorFont>
        <a:latin typeface="Calibri"/>
        <a:ea typeface="Calibri"/>
        <a:cs typeface="Calibri"/>
      </a:majorFont>
      <a:minorFont>
        <a:latin typeface="Calibri"/>
        <a:ea typeface="Calibri"/>
        <a:cs typeface="Calibri"/>
      </a:minorFont>
    </a:fontScheme>
    <a:fmtScheme name="Office-t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50800" dir="5400000" rotWithShape="0">
              <a:srgbClr val="000000">
                <a:alpha val="35000"/>
              </a:srgbClr>
            </a:outerShdw>
          </a:effectLst>
        </a:effectStyle>
        <a:effectStyle>
          <a:effectLst>
            <a:outerShdw blurRad="101600" dist="508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round/>
        </a:ln>
        <a:effectLst>
          <a:outerShdw blurRad="101600" dist="50800" dir="5400000" rotWithShape="0">
            <a:srgbClr val="000000">
              <a:alpha val="35000"/>
            </a:srgbClr>
          </a:outerShdw>
        </a:effectLst>
        <a:sp3d/>
      </a:spPr>
      <a:bodyPr rot="0" spcFirstLastPara="1" vertOverflow="overflow" horzOverflow="overflow" vert="horz" wrap="square" lIns="121919" tIns="121919" rIns="121919" bIns="121919" numCol="1" spcCol="38100" rtlCol="0" anchor="ctr">
        <a:spAutoFit/>
      </a:bodyPr>
      <a:lstStyle>
        <a:defPPr marL="0" marR="0" indent="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chemeClr val="accent1"/>
          </a:solidFill>
          <a:prstDash val="solid"/>
          <a:round/>
        </a:ln>
        <a:effectLst>
          <a:outerShdw blurRad="101600" dist="508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a:spAutoFit/>
      </a:bodyPr>
      <a:lstStyle>
        <a:defPPr marL="0" marR="0" indent="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tema">
  <a:themeElements>
    <a:clrScheme name="Office-tema">
      <a:dk1>
        <a:srgbClr val="000000"/>
      </a:dk1>
      <a:lt1>
        <a:srgbClr val="FFFFFF"/>
      </a:lt1>
      <a:dk2>
        <a:srgbClr val="A7A7A7"/>
      </a:dk2>
      <a:lt2>
        <a:srgbClr val="535353"/>
      </a:lt2>
      <a:accent1>
        <a:srgbClr val="0050A0"/>
      </a:accent1>
      <a:accent2>
        <a:srgbClr val="F59076"/>
      </a:accent2>
      <a:accent3>
        <a:srgbClr val="DCE7F6"/>
      </a:accent3>
      <a:accent4>
        <a:srgbClr val="F05933"/>
      </a:accent4>
      <a:accent5>
        <a:srgbClr val="FCDED6"/>
      </a:accent5>
      <a:accent6>
        <a:srgbClr val="80A7D0"/>
      </a:accent6>
      <a:hlink>
        <a:srgbClr val="0000FF"/>
      </a:hlink>
      <a:folHlink>
        <a:srgbClr val="FF00FF"/>
      </a:folHlink>
    </a:clrScheme>
    <a:fontScheme name="Office-tema">
      <a:majorFont>
        <a:latin typeface="Calibri"/>
        <a:ea typeface="Calibri"/>
        <a:cs typeface="Calibri"/>
      </a:majorFont>
      <a:minorFont>
        <a:latin typeface="Calibri"/>
        <a:ea typeface="Calibri"/>
        <a:cs typeface="Calibri"/>
      </a:minorFont>
    </a:fontScheme>
    <a:fmtScheme name="Office-t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50800" dir="5400000" rotWithShape="0">
              <a:srgbClr val="000000">
                <a:alpha val="35000"/>
              </a:srgbClr>
            </a:outerShdw>
          </a:effectLst>
        </a:effectStyle>
        <a:effectStyle>
          <a:effectLst>
            <a:outerShdw blurRad="101600" dist="508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round/>
        </a:ln>
        <a:effectLst>
          <a:outerShdw blurRad="101600" dist="50800" dir="5400000" rotWithShape="0">
            <a:srgbClr val="000000">
              <a:alpha val="35000"/>
            </a:srgbClr>
          </a:outerShdw>
        </a:effectLst>
        <a:sp3d/>
      </a:spPr>
      <a:bodyPr rot="0" spcFirstLastPara="1" vertOverflow="overflow" horzOverflow="overflow" vert="horz" wrap="square" lIns="121919" tIns="121919" rIns="121919" bIns="121919" numCol="1" spcCol="38100" rtlCol="0" anchor="ctr">
        <a:spAutoFit/>
      </a:bodyPr>
      <a:lstStyle>
        <a:defPPr marL="0" marR="0" indent="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chemeClr val="accent1"/>
          </a:solidFill>
          <a:prstDash val="solid"/>
          <a:round/>
        </a:ln>
        <a:effectLst>
          <a:outerShdw blurRad="101600" dist="508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a:spAutoFit/>
      </a:bodyPr>
      <a:lstStyle>
        <a:defPPr marL="0" marR="0" indent="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Owner xmlns="bc3f99ed-c16c-4621-9fa0-6578abacb11e">
      <UserInfo>
        <DisplayName/>
        <AccountId xsi:nil="true"/>
        <AccountType/>
      </UserInfo>
    </DocumentOwner>
    <e6bb563068ec40c6a3cac3c001bd9e53 xmlns="deaad6fb-f8b9-4adf-843c-de495c9f02ef">
      <Terms xmlns="http://schemas.microsoft.com/office/infopath/2007/PartnerControls"/>
    </e6bb563068ec40c6a3cac3c001bd9e53>
    <lf0596c7ee5a47018c43c34c33526af9 xmlns="deaad6fb-f8b9-4adf-843c-de495c9f02ef">
      <Terms xmlns="http://schemas.microsoft.com/office/infopath/2007/PartnerControls"/>
    </lf0596c7ee5a47018c43c34c33526af9>
    <lebff28af96841218f87aa57015526a3 xmlns="deaad6fb-f8b9-4adf-843c-de495c9f02ef">
      <Terms xmlns="http://schemas.microsoft.com/office/infopath/2007/PartnerControls"/>
    </lebff28af96841218f87aa57015526a3>
    <TaxCatchAll xmlns="bc3f99ed-c16c-4621-9fa0-6578abacb11e" xsi:nil="true"/>
    <lcf76f155ced4ddcb4097134ff3c332f xmlns="4f5d05c6-5c54-423f-97a0-0edfb6de233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Basdokument Region Västerbotten" ma:contentTypeID="0x01010036F999449BE542DAA8A32B6CA622072200C0DB6D11A550E34097C1D6104B588606" ma:contentTypeVersion="22" ma:contentTypeDescription="Innehållstyp för basdokument för Region Västerbotten" ma:contentTypeScope="" ma:versionID="031def55cb329ed43f7a4fd8a76a87be">
  <xsd:schema xmlns:xsd="http://www.w3.org/2001/XMLSchema" xmlns:xs="http://www.w3.org/2001/XMLSchema" xmlns:p="http://schemas.microsoft.com/office/2006/metadata/properties" xmlns:ns2="bc3f99ed-c16c-4621-9fa0-6578abacb11e" xmlns:ns3="deaad6fb-f8b9-4adf-843c-de495c9f02ef" xmlns:ns4="bc3f99ed-c16c-4621-9fa0-6578abacb11e" xmlns:ns5="4f5d05c6-5c54-423f-97a0-0edfb6de2334" targetNamespace="http://schemas.microsoft.com/office/2006/metadata/properties" ma:root="true" ma:fieldsID="b2ef04f500bea11fbdd371df6dd1f56e" ns4:_="" ns3:_="" ns5:_="">
    <xsd:import namespace="bc3f99ed-c16c-4621-9fa0-6578abacb11e"/>
    <xsd:import namespace="deaad6fb-f8b9-4adf-843c-de495c9f02ef"/>
    <xsd:import namespace="bc3f99ed-c16c-4621-9fa0-6578abacb11e"/>
    <xsd:import namespace="4f5d05c6-5c54-423f-97a0-0edfb6de2334"/>
    <xsd:element name="properties">
      <xsd:complexType>
        <xsd:sequence>
          <xsd:element name="documentManagement">
            <xsd:complexType>
              <xsd:all>
                <xsd:element ref="ns3:lf0596c7ee5a47018c43c34c33526af9" minOccurs="0"/>
                <xsd:element ref="ns3:lebff28af96841218f87aa57015526a3" minOccurs="0"/>
                <xsd:element ref="ns3:e6bb563068ec40c6a3cac3c001bd9e53" minOccurs="0"/>
                <xsd:element ref="ns4:DocumentOwner" minOccurs="0"/>
                <xsd:element ref="ns2:TaxCatchAll" minOccurs="0"/>
                <xsd:element ref="ns2:TaxCatchAllLabel" minOccurs="0"/>
                <xsd:element ref="ns5:MediaServiceMetadata" minOccurs="0"/>
                <xsd:element ref="ns5:MediaServiceFastMetadata" minOccurs="0"/>
                <xsd:element ref="ns5:MediaServiceAutoKeyPoints" minOccurs="0"/>
                <xsd:element ref="ns5:MediaServiceKeyPoints" minOccurs="0"/>
                <xsd:element ref="ns2:SharedWithUsers" minOccurs="0"/>
                <xsd:element ref="ns2:SharedWithDetails" minOccurs="0"/>
                <xsd:element ref="ns5:MediaServiceAutoTags" minOccurs="0"/>
                <xsd:element ref="ns5:MediaServiceGenerationTime" minOccurs="0"/>
                <xsd:element ref="ns5:MediaServiceEventHashCode" minOccurs="0"/>
                <xsd:element ref="ns5:MediaServiceDateTaken" minOccurs="0"/>
                <xsd:element ref="ns5:MediaServiceOCR" minOccurs="0"/>
                <xsd:element ref="ns5:MediaLengthInSeconds" minOccurs="0"/>
                <xsd:element ref="ns5: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3f99ed-c16c-4621-9fa0-6578abacb11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ceceadc-08e7-4816-ad7b-c7c5bd8ff151}" ma:internalName="TaxCatchAll" ma:showField="CatchAllData" ma:web="bc3f99ed-c16c-4621-9fa0-6578abacb11e">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1ceceadc-08e7-4816-ad7b-c7c5bd8ff151}" ma:internalName="TaxCatchAllLabel" ma:readOnly="true" ma:showField="CatchAllDataLabel" ma:web="bc3f99ed-c16c-4621-9fa0-6578abacb11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aad6fb-f8b9-4adf-843c-de495c9f02ef" elementFormDefault="qualified">
    <xsd:import namespace="http://schemas.microsoft.com/office/2006/documentManagement/types"/>
    <xsd:import namespace="http://schemas.microsoft.com/office/infopath/2007/PartnerControls"/>
    <xsd:element name="lf0596c7ee5a47018c43c34c33526af9" ma:index="8" nillable="true" ma:taxonomy="true" ma:internalName="lf0596c7ee5a47018c43c34c33526af9" ma:taxonomyFieldName="HsaUnit" ma:displayName="Enhet (HSA)" ma:default="" ma:fieldId="{5f0596c7-ee5a-4701-8c43-c34c33526af9}" ma:taxonomyMulti="true" ma:sspId="76f01679-147b-433d-bdef-1970141a7dae" ma:termSetId="d215a4a6-82eb-4191-85de-eeb3007e2981" ma:anchorId="00000000-0000-0000-0000-000000000000" ma:open="false" ma:isKeyword="false">
      <xsd:complexType>
        <xsd:sequence>
          <xsd:element ref="pc:Terms" minOccurs="0" maxOccurs="1"/>
        </xsd:sequence>
      </xsd:complexType>
    </xsd:element>
    <xsd:element name="lebff28af96841218f87aa57015526a3" ma:index="10" nillable="true" ma:taxonomy="true" ma:internalName="lebff28af96841218f87aa57015526a3" ma:taxonomyFieldName="EconomyUnit" ma:displayName="Enhet (ekonomi)" ma:default="" ma:fieldId="{5ebff28a-f968-4121-8f87-aa57015526a3}" ma:taxonomyMulti="true" ma:sspId="76f01679-147b-433d-bdef-1970141a7dae" ma:termSetId="c743c3ce-41c9-4361-b9ff-d1e54475aa56" ma:anchorId="00000000-0000-0000-0000-000000000000" ma:open="false" ma:isKeyword="false">
      <xsd:complexType>
        <xsd:sequence>
          <xsd:element ref="pc:Terms" minOccurs="0" maxOccurs="1"/>
        </xsd:sequence>
      </xsd:complexType>
    </xsd:element>
    <xsd:element name="e6bb563068ec40c6a3cac3c001bd9e53" ma:index="12" nillable="true" ma:taxonomy="true" ma:internalName="e6bb563068ec40c6a3cac3c001bd9e53" ma:taxonomyFieldName="DocumentCategory" ma:displayName="Dokumentkategori" ma:fieldId="{e6bb5630-68ec-40c6-a3ca-c3c001bd9e53}" ma:taxonomyMulti="true" ma:sspId="76f01679-147b-433d-bdef-1970141a7dae" ma:termSetId="6b6d138c-9fe4-4c7e-8453-7591c88063a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c3f99ed-c16c-4621-9fa0-6578abacb11e" elementFormDefault="qualified">
    <xsd:import namespace="http://schemas.microsoft.com/office/2006/documentManagement/types"/>
    <xsd:import namespace="http://schemas.microsoft.com/office/infopath/2007/PartnerControls"/>
    <xsd:element name="DocumentOwner" ma:index="14" nillable="true" ma:displayName="Dokumentägare" ma:list="UserInfo" ma:SharePointGroup="0" ma:internalName="DocumentOwn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f5d05c6-5c54-423f-97a0-0edfb6de2334"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AutoTags" ma:index="23" nillable="true" ma:displayName="Tags" ma:internalName="MediaServiceAutoTags"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DateTaken" ma:index="26" nillable="true" ma:displayName="MediaServiceDateTaken" ma:hidden="true" ma:internalName="MediaServiceDateTaken" ma:readOnly="true">
      <xsd:simpleType>
        <xsd:restriction base="dms:Text"/>
      </xsd:simpleType>
    </xsd:element>
    <xsd:element name="MediaServiceOCR" ma:index="27" nillable="true" ma:displayName="Extracted Text" ma:internalName="MediaServiceOCR" ma:readOnly="true">
      <xsd:simpleType>
        <xsd:restriction base="dms:Note">
          <xsd:maxLength value="255"/>
        </xsd:restriction>
      </xsd:simpleType>
    </xsd:element>
    <xsd:element name="MediaLengthInSeconds" ma:index="28" nillable="true" ma:displayName="MediaLengthInSeconds" ma:hidden="true"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Bildmarkeringar" ma:readOnly="false" ma:fieldId="{5cf76f15-5ced-4ddc-b409-7134ff3c332f}" ma:taxonomyMulti="true" ma:sspId="76f01679-147b-433d-bdef-1970141a7dae"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nehållstyp"/>
        <xsd:element ref="dc:title" minOccurs="0" maxOccurs="1" ma:index="0"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E19DA1-1D9C-4412-916D-98D6B81C6E7E}">
  <ds:schemaRefs>
    <ds:schemaRef ds:uri="http://schemas.microsoft.com/sharepoint/v3/contenttype/forms"/>
  </ds:schemaRefs>
</ds:datastoreItem>
</file>

<file path=customXml/itemProps2.xml><?xml version="1.0" encoding="utf-8"?>
<ds:datastoreItem xmlns:ds="http://schemas.openxmlformats.org/officeDocument/2006/customXml" ds:itemID="{4E9633F8-7910-4915-A809-6E88D2F201FA}">
  <ds:schemaRefs>
    <ds:schemaRef ds:uri="4f5d05c6-5c54-423f-97a0-0edfb6de2334"/>
    <ds:schemaRef ds:uri="bc3f99ed-c16c-4621-9fa0-6578abacb11e"/>
    <ds:schemaRef ds:uri="deaad6fb-f8b9-4adf-843c-de495c9f02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FA5508F-0CDE-4464-80D7-AED3550B393D}">
  <ds:schemaRefs>
    <ds:schemaRef ds:uri="4f5d05c6-5c54-423f-97a0-0edfb6de2334"/>
    <ds:schemaRef ds:uri="bc3f99ed-c16c-4621-9fa0-6578abacb11e"/>
    <ds:schemaRef ds:uri="deaad6fb-f8b9-4adf-843c-de495c9f02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9</TotalTime>
  <Words>1259</Words>
  <Application>Microsoft Office PowerPoint</Application>
  <PresentationFormat>Anpassad</PresentationFormat>
  <Paragraphs>52</Paragraphs>
  <Slides>20</Slides>
  <Notes>20</Notes>
  <HiddenSlides>0</HiddenSlides>
  <MMClips>1</MMClips>
  <ScaleCrop>false</ScaleCrop>
  <HeadingPairs>
    <vt:vector size="6" baseType="variant">
      <vt:variant>
        <vt:lpstr>Använt teckensnitt</vt:lpstr>
      </vt:variant>
      <vt:variant>
        <vt:i4>11</vt:i4>
      </vt:variant>
      <vt:variant>
        <vt:lpstr>Tema</vt:lpstr>
      </vt:variant>
      <vt:variant>
        <vt:i4>1</vt:i4>
      </vt:variant>
      <vt:variant>
        <vt:lpstr>Bildrubriker</vt:lpstr>
      </vt:variant>
      <vt:variant>
        <vt:i4>20</vt:i4>
      </vt:variant>
    </vt:vector>
  </HeadingPairs>
  <TitlesOfParts>
    <vt:vector size="32" baseType="lpstr">
      <vt:lpstr>Arial</vt:lpstr>
      <vt:lpstr>Calibri</vt:lpstr>
      <vt:lpstr>Gill Sans</vt:lpstr>
      <vt:lpstr>Helvetica Light</vt:lpstr>
      <vt:lpstr>Helvetica Neue</vt:lpstr>
      <vt:lpstr>Helvetica Neue Light</vt:lpstr>
      <vt:lpstr>Helvetica Neue Medium</vt:lpstr>
      <vt:lpstr>Open Sans</vt:lpstr>
      <vt:lpstr>Open Sans Extrabold</vt:lpstr>
      <vt:lpstr>Trebuchet MS</vt:lpstr>
      <vt:lpstr>Verdana</vt:lpstr>
      <vt:lpstr>Office-tema</vt:lpstr>
      <vt:lpstr>Digital etikett och mötesvett</vt:lpstr>
      <vt:lpstr>Agenda</vt:lpstr>
      <vt:lpstr>PowerPoint-presentation</vt:lpstr>
      <vt:lpstr>Agenda</vt:lpstr>
      <vt:lpstr>Digital etikett</vt:lpstr>
      <vt:lpstr>PowerPoint-presentation</vt:lpstr>
      <vt:lpstr>10 snabba tips</vt:lpstr>
      <vt:lpstr>1. Kultur</vt:lpstr>
      <vt:lpstr>2. Kamera på</vt:lpstr>
      <vt:lpstr>3. Ljud</vt:lpstr>
      <vt:lpstr>4. Testa tekniken</vt:lpstr>
      <vt:lpstr>5. Räck upp handen</vt:lpstr>
      <vt:lpstr>6. Reagera</vt:lpstr>
      <vt:lpstr>7. Använd chatten</vt:lpstr>
      <vt:lpstr>8. Virtuell bakgrund</vt:lpstr>
      <vt:lpstr>9. Presentationer</vt:lpstr>
      <vt:lpstr>10. Hybridmöten</vt:lpstr>
      <vt:lpstr>Förhållningsregler/Policy</vt:lpstr>
      <vt:lpstr>PowerPoint-presentation</vt:lpstr>
      <vt:lpstr>Tack för idag!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kompetens för administrativ personal och stödfunktioner</dc:title>
  <dc:creator>Kim Schagerström</dc:creator>
  <cp:lastModifiedBy>Kim Schagerström</cp:lastModifiedBy>
  <cp:revision>2</cp:revision>
  <dcterms:modified xsi:type="dcterms:W3CDTF">2022-11-16T07:43:33Z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0x01010036F999449BE542DAA8A32B6CA622072200C0DB6D11A550E34097C1D6104B588606</vt:lpwstr>
  </property>
  <property fmtid="{D5CDD505-2E9C-101B-9397-08002B2CF9AE}" pid="3" name="HsaUnit">
    <vt:lpwstr/>
  </property>
  <property fmtid="{D5CDD505-2E9C-101B-9397-08002B2CF9AE}" pid="4" name="EconomyUnit">
    <vt:lpwstr/>
  </property>
  <property fmtid="{D5CDD505-2E9C-101B-9397-08002B2CF9AE}" pid="5" name="DocumentCategory">
    <vt:lpwstr/>
  </property>
  <property fmtid="{D5CDD505-2E9C-101B-9397-08002B2CF9AE}" pid="6" name="MediaServiceImageTags">
    <vt:lpwstr/>
  </property>
  <property fmtid="{D5CDD505-2E9C-101B-9397-08002B2CF9AE}" pid="7" name="MSIP_Label_6b6fa899-6918-403d-bb57-2d227a2ea7b0_Name">
    <vt:lpwstr>IT Nivå 1</vt:lpwstr>
  </property>
  <property fmtid="{D5CDD505-2E9C-101B-9397-08002B2CF9AE}" pid="8" name="MSIP_Label_6b6fa899-6918-403d-bb57-2d227a2ea7b0_Enabled">
    <vt:lpwstr>true</vt:lpwstr>
  </property>
  <property fmtid="{D5CDD505-2E9C-101B-9397-08002B2CF9AE}" pid="9" name="MSIP_Label_6b6fa899-6918-403d-bb57-2d227a2ea7b0_ActionId">
    <vt:lpwstr>ef2a0166-95bd-41ea-a935-af28ce3e6c96</vt:lpwstr>
  </property>
  <property fmtid="{D5CDD505-2E9C-101B-9397-08002B2CF9AE}" pid="10" name="MSIP_Label_6b6fa899-6918-403d-bb57-2d227a2ea7b0_SiteId">
    <vt:lpwstr>6666873a-59e7-46b0-b92e-00af0a3633e2</vt:lpwstr>
  </property>
  <property fmtid="{D5CDD505-2E9C-101B-9397-08002B2CF9AE}" pid="11" name="MSIP_Label_6b6fa899-6918-403d-bb57-2d227a2ea7b0_SetDate">
    <vt:lpwstr>2022-09-27T06:23:04Z</vt:lpwstr>
  </property>
  <property fmtid="{D5CDD505-2E9C-101B-9397-08002B2CF9AE}" pid="12" name="MSIP_Label_6b6fa899-6918-403d-bb57-2d227a2ea7b0_ContentBits">
    <vt:lpwstr>0</vt:lpwstr>
  </property>
  <property fmtid="{D5CDD505-2E9C-101B-9397-08002B2CF9AE}" pid="13" name="MSIP_Label_6b6fa899-6918-403d-bb57-2d227a2ea7b0_Method">
    <vt:lpwstr>Standard</vt:lpwstr>
  </property>
</Properties>
</file>